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97" r:id="rId2"/>
    <p:sldId id="296" r:id="rId3"/>
    <p:sldId id="271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282" r:id="rId17"/>
    <p:sldId id="283" r:id="rId18"/>
    <p:sldId id="285" r:id="rId19"/>
  </p:sldIdLst>
  <p:sldSz cx="9144000" cy="5143500" type="screen16x9"/>
  <p:notesSz cx="6858000" cy="9144000"/>
  <p:embeddedFontLst>
    <p:embeddedFont>
      <p:font typeface="Alegreya" charset="0"/>
      <p:regular r:id="rId21"/>
      <p:bold r:id="rId22"/>
      <p:italic r:id="rId23"/>
      <p:boldItalic r:id="rId24"/>
    </p:embeddedFont>
    <p:embeddedFont>
      <p:font typeface="Verdana" pitchFamily="34" charset="0"/>
      <p:regular r:id="rId25"/>
      <p:bold r:id="rId26"/>
      <p:italic r:id="rId27"/>
      <p:boldItalic r:id="rId28"/>
    </p:embeddedFont>
    <p:embeddedFont>
      <p:font typeface="Segoe Print" pitchFamily="2" charset="0"/>
      <p:regular r:id="rId29"/>
      <p:bold r:id="rId30"/>
    </p:embeddedFont>
    <p:embeddedFont>
      <p:font typeface="Segoe Script" pitchFamily="66" charset="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2B800"/>
    <a:srgbClr val="657000"/>
    <a:srgbClr val="EBF7FF"/>
    <a:srgbClr val="FEECEC"/>
    <a:srgbClr val="E4F9B9"/>
    <a:srgbClr val="99CCFF"/>
    <a:srgbClr val="FFFFCC"/>
    <a:srgbClr val="339933"/>
    <a:srgbClr val="3333CC"/>
    <a:srgbClr val="0C77C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554" autoAdjust="0"/>
  </p:normalViewPr>
  <p:slideViewPr>
    <p:cSldViewPr snapToGrid="0">
      <p:cViewPr>
        <p:scale>
          <a:sx n="50" d="100"/>
          <a:sy n="50" d="100"/>
        </p:scale>
        <p:origin x="-1956" y="-756"/>
      </p:cViewPr>
      <p:guideLst>
        <p:guide orient="horz" pos="1620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F34DA-E57A-4064-B133-2CDFDC633C42}" type="doc">
      <dgm:prSet loTypeId="urn:microsoft.com/office/officeart/2005/8/layout/gear1" loCatId="cycle" qsTypeId="urn:microsoft.com/office/officeart/2005/8/quickstyle/simple1" qsCatId="simple" csTypeId="urn:microsoft.com/office/officeart/2005/8/colors/colorful3" csCatId="colorful" phldr="1"/>
      <dgm:spPr/>
    </dgm:pt>
    <dgm:pt modelId="{B17CE121-D1F9-4EC1-A4D2-9B1D9FF78E35}">
      <dgm:prSet phldrT="[Текст]" custT="1"/>
      <dgm:spPr/>
      <dgm:t>
        <a:bodyPr/>
        <a:lstStyle/>
        <a:p>
          <a:r>
            <a:rPr lang="uk-UA" sz="200" dirty="0" smtClean="0">
              <a:solidFill>
                <a:schemeClr val="bg2">
                  <a:lumMod val="60000"/>
                  <a:lumOff val="40000"/>
                </a:schemeClr>
              </a:solidFill>
            </a:rPr>
            <a:t>.</a:t>
          </a:r>
          <a:endParaRPr lang="uk-UA" sz="200" dirty="0">
            <a:solidFill>
              <a:schemeClr val="bg2">
                <a:lumMod val="60000"/>
                <a:lumOff val="40000"/>
              </a:schemeClr>
            </a:solidFill>
          </a:endParaRPr>
        </a:p>
      </dgm:t>
    </dgm:pt>
    <dgm:pt modelId="{D8086646-9520-47D3-9DEF-2B05666403E0}" type="parTrans" cxnId="{0CE0DBB1-695F-43FD-9AD8-A875CFC3490B}">
      <dgm:prSet/>
      <dgm:spPr/>
      <dgm:t>
        <a:bodyPr/>
        <a:lstStyle/>
        <a:p>
          <a:endParaRPr lang="uk-UA"/>
        </a:p>
      </dgm:t>
    </dgm:pt>
    <dgm:pt modelId="{3EC6FC89-8203-442B-A698-1CE56DE3E2E0}" type="sibTrans" cxnId="{0CE0DBB1-695F-43FD-9AD8-A875CFC3490B}">
      <dgm:prSet/>
      <dgm:spPr/>
      <dgm:t>
        <a:bodyPr/>
        <a:lstStyle/>
        <a:p>
          <a:endParaRPr lang="uk-UA"/>
        </a:p>
      </dgm:t>
    </dgm:pt>
    <dgm:pt modelId="{40969D98-7023-4905-9B07-1443B435A0D4}">
      <dgm:prSet phldrT="[Текст]" custT="1"/>
      <dgm:spPr/>
      <dgm:t>
        <a:bodyPr/>
        <a:lstStyle/>
        <a:p>
          <a:r>
            <a:rPr lang="uk-UA" sz="600" dirty="0" smtClean="0">
              <a:solidFill>
                <a:srgbClr val="92D050"/>
              </a:solidFill>
            </a:rPr>
            <a:t>.</a:t>
          </a:r>
          <a:endParaRPr lang="uk-UA" sz="600" dirty="0">
            <a:solidFill>
              <a:srgbClr val="92D050"/>
            </a:solidFill>
          </a:endParaRPr>
        </a:p>
      </dgm:t>
    </dgm:pt>
    <dgm:pt modelId="{8431AF98-F491-4E30-B244-8BFC31E1E6DE}" type="parTrans" cxnId="{F0DECA12-C8E8-48D6-9902-EC68B780D7C5}">
      <dgm:prSet/>
      <dgm:spPr/>
      <dgm:t>
        <a:bodyPr/>
        <a:lstStyle/>
        <a:p>
          <a:endParaRPr lang="uk-UA"/>
        </a:p>
      </dgm:t>
    </dgm:pt>
    <dgm:pt modelId="{E635E9C5-6379-4B86-900F-A08FC7311A4C}" type="sibTrans" cxnId="{F0DECA12-C8E8-48D6-9902-EC68B780D7C5}">
      <dgm:prSet/>
      <dgm:spPr/>
      <dgm:t>
        <a:bodyPr/>
        <a:lstStyle/>
        <a:p>
          <a:endParaRPr lang="uk-UA"/>
        </a:p>
      </dgm:t>
    </dgm:pt>
    <dgm:pt modelId="{436EC9AA-2F64-436A-A8B4-A14B0949B600}">
      <dgm:prSet phldrT="[Текст]" custT="1"/>
      <dgm:spPr/>
      <dgm:t>
        <a:bodyPr/>
        <a:lstStyle/>
        <a:p>
          <a:r>
            <a:rPr lang="uk-UA" sz="900" dirty="0" smtClean="0">
              <a:solidFill>
                <a:srgbClr val="F2B800"/>
              </a:solidFill>
            </a:rPr>
            <a:t>.</a:t>
          </a:r>
          <a:endParaRPr lang="uk-UA" sz="900" dirty="0">
            <a:solidFill>
              <a:srgbClr val="F2B800"/>
            </a:solidFill>
          </a:endParaRPr>
        </a:p>
      </dgm:t>
    </dgm:pt>
    <dgm:pt modelId="{A7B05942-F854-4E05-8CF8-6BE335D60221}" type="sibTrans" cxnId="{5875EC78-A573-49D9-9487-D5C84C303B9A}">
      <dgm:prSet/>
      <dgm:spPr/>
      <dgm:t>
        <a:bodyPr/>
        <a:lstStyle/>
        <a:p>
          <a:endParaRPr lang="uk-UA"/>
        </a:p>
      </dgm:t>
    </dgm:pt>
    <dgm:pt modelId="{C40CC9C7-009C-44F6-83C8-CF2E5903D2A9}" type="parTrans" cxnId="{5875EC78-A573-49D9-9487-D5C84C303B9A}">
      <dgm:prSet/>
      <dgm:spPr/>
      <dgm:t>
        <a:bodyPr/>
        <a:lstStyle/>
        <a:p>
          <a:endParaRPr lang="uk-UA"/>
        </a:p>
      </dgm:t>
    </dgm:pt>
    <dgm:pt modelId="{4D521353-96C5-4ADE-B92D-A4464874E4F2}" type="pres">
      <dgm:prSet presAssocID="{A57F34DA-E57A-4064-B133-2CDFDC633C4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CD34A5F-F8D5-477E-8F21-4950642862ED}" type="pres">
      <dgm:prSet presAssocID="{B17CE121-D1F9-4EC1-A4D2-9B1D9FF78E35}" presName="gear1" presStyleLbl="node1" presStyleIdx="0" presStyleCnt="3">
        <dgm:presLayoutVars>
          <dgm:chMax val="1"/>
          <dgm:bulletEnabled val="1"/>
        </dgm:presLayoutVars>
      </dgm:prSet>
      <dgm:spPr/>
    </dgm:pt>
    <dgm:pt modelId="{FB018382-3EE6-4DA6-A25F-79FE5831B5BD}" type="pres">
      <dgm:prSet presAssocID="{B17CE121-D1F9-4EC1-A4D2-9B1D9FF78E35}" presName="gear1srcNode" presStyleLbl="node1" presStyleIdx="0" presStyleCnt="3"/>
      <dgm:spPr/>
    </dgm:pt>
    <dgm:pt modelId="{0BE7C317-5126-4CB4-8AEA-A0BBCA20715B}" type="pres">
      <dgm:prSet presAssocID="{B17CE121-D1F9-4EC1-A4D2-9B1D9FF78E35}" presName="gear1dstNode" presStyleLbl="node1" presStyleIdx="0" presStyleCnt="3"/>
      <dgm:spPr/>
    </dgm:pt>
    <dgm:pt modelId="{2DCACA4C-BFBD-4952-8B86-8944C31DBD5A}" type="pres">
      <dgm:prSet presAssocID="{40969D98-7023-4905-9B07-1443B435A0D4}" presName="gear2" presStyleLbl="node1" presStyleIdx="1" presStyleCnt="3">
        <dgm:presLayoutVars>
          <dgm:chMax val="1"/>
          <dgm:bulletEnabled val="1"/>
        </dgm:presLayoutVars>
      </dgm:prSet>
      <dgm:spPr/>
    </dgm:pt>
    <dgm:pt modelId="{5616AAA0-6D6F-4CA4-BFF0-1B7396EBF5E8}" type="pres">
      <dgm:prSet presAssocID="{40969D98-7023-4905-9B07-1443B435A0D4}" presName="gear2srcNode" presStyleLbl="node1" presStyleIdx="1" presStyleCnt="3"/>
      <dgm:spPr/>
    </dgm:pt>
    <dgm:pt modelId="{FEA1C6AC-76E7-4951-AD26-6E9492D8459E}" type="pres">
      <dgm:prSet presAssocID="{40969D98-7023-4905-9B07-1443B435A0D4}" presName="gear2dstNode" presStyleLbl="node1" presStyleIdx="1" presStyleCnt="3"/>
      <dgm:spPr/>
    </dgm:pt>
    <dgm:pt modelId="{EA7C32C6-DBB0-4E16-81C6-0D313F89D5F1}" type="pres">
      <dgm:prSet presAssocID="{436EC9AA-2F64-436A-A8B4-A14B0949B600}" presName="gear3" presStyleLbl="node1" presStyleIdx="2" presStyleCnt="3"/>
      <dgm:spPr/>
      <dgm:t>
        <a:bodyPr/>
        <a:lstStyle/>
        <a:p>
          <a:endParaRPr lang="uk-UA"/>
        </a:p>
      </dgm:t>
    </dgm:pt>
    <dgm:pt modelId="{3C83BA05-991D-4497-9B13-69066B08FC68}" type="pres">
      <dgm:prSet presAssocID="{436EC9AA-2F64-436A-A8B4-A14B0949B600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72686DD-C9DE-4DD7-AAA4-2DF09BCD707F}" type="pres">
      <dgm:prSet presAssocID="{436EC9AA-2F64-436A-A8B4-A14B0949B600}" presName="gear3srcNode" presStyleLbl="node1" presStyleIdx="2" presStyleCnt="3"/>
      <dgm:spPr/>
    </dgm:pt>
    <dgm:pt modelId="{D8F4513F-0141-4EDE-AB93-88C904E539DF}" type="pres">
      <dgm:prSet presAssocID="{436EC9AA-2F64-436A-A8B4-A14B0949B600}" presName="gear3dstNode" presStyleLbl="node1" presStyleIdx="2" presStyleCnt="3"/>
      <dgm:spPr/>
    </dgm:pt>
    <dgm:pt modelId="{D8721A9D-E635-4DDF-974C-9217E5C29BDE}" type="pres">
      <dgm:prSet presAssocID="{3EC6FC89-8203-442B-A698-1CE56DE3E2E0}" presName="connector1" presStyleLbl="sibTrans2D1" presStyleIdx="0" presStyleCnt="3"/>
      <dgm:spPr/>
    </dgm:pt>
    <dgm:pt modelId="{B1EF58A9-BCCA-4D14-A8A1-94C651BC95E2}" type="pres">
      <dgm:prSet presAssocID="{E635E9C5-6379-4B86-900F-A08FC7311A4C}" presName="connector2" presStyleLbl="sibTrans2D1" presStyleIdx="1" presStyleCnt="3"/>
      <dgm:spPr/>
    </dgm:pt>
    <dgm:pt modelId="{10361AB1-356C-42B1-9FC6-4E32631E3A32}" type="pres">
      <dgm:prSet presAssocID="{A7B05942-F854-4E05-8CF8-6BE335D60221}" presName="connector3" presStyleLbl="sibTrans2D1" presStyleIdx="2" presStyleCnt="3"/>
      <dgm:spPr/>
    </dgm:pt>
  </dgm:ptLst>
  <dgm:cxnLst>
    <dgm:cxn modelId="{5875EC78-A573-49D9-9487-D5C84C303B9A}" srcId="{A57F34DA-E57A-4064-B133-2CDFDC633C42}" destId="{436EC9AA-2F64-436A-A8B4-A14B0949B600}" srcOrd="2" destOrd="0" parTransId="{C40CC9C7-009C-44F6-83C8-CF2E5903D2A9}" sibTransId="{A7B05942-F854-4E05-8CF8-6BE335D60221}"/>
    <dgm:cxn modelId="{6AEA0491-F523-4A9C-8BB1-7C12C3E591F7}" type="presOf" srcId="{E635E9C5-6379-4B86-900F-A08FC7311A4C}" destId="{B1EF58A9-BCCA-4D14-A8A1-94C651BC95E2}" srcOrd="0" destOrd="0" presId="urn:microsoft.com/office/officeart/2005/8/layout/gear1"/>
    <dgm:cxn modelId="{67BAEDDD-4E32-46CD-AFF4-66B8ACE784E7}" type="presOf" srcId="{436EC9AA-2F64-436A-A8B4-A14B0949B600}" destId="{EA7C32C6-DBB0-4E16-81C6-0D313F89D5F1}" srcOrd="0" destOrd="0" presId="urn:microsoft.com/office/officeart/2005/8/layout/gear1"/>
    <dgm:cxn modelId="{DA5D52AB-DECC-48A5-B540-42A9F988EB56}" type="presOf" srcId="{B17CE121-D1F9-4EC1-A4D2-9B1D9FF78E35}" destId="{FB018382-3EE6-4DA6-A25F-79FE5831B5BD}" srcOrd="1" destOrd="0" presId="urn:microsoft.com/office/officeart/2005/8/layout/gear1"/>
    <dgm:cxn modelId="{B9D146BF-0B7E-48E6-95CC-26C6F39611EC}" type="presOf" srcId="{3EC6FC89-8203-442B-A698-1CE56DE3E2E0}" destId="{D8721A9D-E635-4DDF-974C-9217E5C29BDE}" srcOrd="0" destOrd="0" presId="urn:microsoft.com/office/officeart/2005/8/layout/gear1"/>
    <dgm:cxn modelId="{4A4039AF-BB6A-40A5-B2A5-DFD9B2C487A0}" type="presOf" srcId="{B17CE121-D1F9-4EC1-A4D2-9B1D9FF78E35}" destId="{0BE7C317-5126-4CB4-8AEA-A0BBCA20715B}" srcOrd="2" destOrd="0" presId="urn:microsoft.com/office/officeart/2005/8/layout/gear1"/>
    <dgm:cxn modelId="{9A825AFB-D1B0-4F6B-853A-1D687AED3FFB}" type="presOf" srcId="{436EC9AA-2F64-436A-A8B4-A14B0949B600}" destId="{972686DD-C9DE-4DD7-AAA4-2DF09BCD707F}" srcOrd="2" destOrd="0" presId="urn:microsoft.com/office/officeart/2005/8/layout/gear1"/>
    <dgm:cxn modelId="{66F84214-9155-42F7-856C-BC24EDD68E40}" type="presOf" srcId="{436EC9AA-2F64-436A-A8B4-A14B0949B600}" destId="{3C83BA05-991D-4497-9B13-69066B08FC68}" srcOrd="1" destOrd="0" presId="urn:microsoft.com/office/officeart/2005/8/layout/gear1"/>
    <dgm:cxn modelId="{4045C6CD-2956-49C9-98DA-C2EFDC537D9D}" type="presOf" srcId="{B17CE121-D1F9-4EC1-A4D2-9B1D9FF78E35}" destId="{6CD34A5F-F8D5-477E-8F21-4950642862ED}" srcOrd="0" destOrd="0" presId="urn:microsoft.com/office/officeart/2005/8/layout/gear1"/>
    <dgm:cxn modelId="{47D552CF-E9A5-40E8-96D9-EF6AE129947F}" type="presOf" srcId="{A57F34DA-E57A-4064-B133-2CDFDC633C42}" destId="{4D521353-96C5-4ADE-B92D-A4464874E4F2}" srcOrd="0" destOrd="0" presId="urn:microsoft.com/office/officeart/2005/8/layout/gear1"/>
    <dgm:cxn modelId="{2C68FD41-BC65-4250-9F1A-0973430A0B89}" type="presOf" srcId="{436EC9AA-2F64-436A-A8B4-A14B0949B600}" destId="{D8F4513F-0141-4EDE-AB93-88C904E539DF}" srcOrd="3" destOrd="0" presId="urn:microsoft.com/office/officeart/2005/8/layout/gear1"/>
    <dgm:cxn modelId="{F0DECA12-C8E8-48D6-9902-EC68B780D7C5}" srcId="{A57F34DA-E57A-4064-B133-2CDFDC633C42}" destId="{40969D98-7023-4905-9B07-1443B435A0D4}" srcOrd="1" destOrd="0" parTransId="{8431AF98-F491-4E30-B244-8BFC31E1E6DE}" sibTransId="{E635E9C5-6379-4B86-900F-A08FC7311A4C}"/>
    <dgm:cxn modelId="{D1099BDB-8EC2-4373-9E5F-920642E56404}" type="presOf" srcId="{40969D98-7023-4905-9B07-1443B435A0D4}" destId="{5616AAA0-6D6F-4CA4-BFF0-1B7396EBF5E8}" srcOrd="1" destOrd="0" presId="urn:microsoft.com/office/officeart/2005/8/layout/gear1"/>
    <dgm:cxn modelId="{DE79B5A0-044E-46F5-BE84-982C563F7FCA}" type="presOf" srcId="{40969D98-7023-4905-9B07-1443B435A0D4}" destId="{2DCACA4C-BFBD-4952-8B86-8944C31DBD5A}" srcOrd="0" destOrd="0" presId="urn:microsoft.com/office/officeart/2005/8/layout/gear1"/>
    <dgm:cxn modelId="{0CE0DBB1-695F-43FD-9AD8-A875CFC3490B}" srcId="{A57F34DA-E57A-4064-B133-2CDFDC633C42}" destId="{B17CE121-D1F9-4EC1-A4D2-9B1D9FF78E35}" srcOrd="0" destOrd="0" parTransId="{D8086646-9520-47D3-9DEF-2B05666403E0}" sibTransId="{3EC6FC89-8203-442B-A698-1CE56DE3E2E0}"/>
    <dgm:cxn modelId="{3827F414-87FE-41AC-BDDA-8C9FA99361D2}" type="presOf" srcId="{40969D98-7023-4905-9B07-1443B435A0D4}" destId="{FEA1C6AC-76E7-4951-AD26-6E9492D8459E}" srcOrd="2" destOrd="0" presId="urn:microsoft.com/office/officeart/2005/8/layout/gear1"/>
    <dgm:cxn modelId="{28CF3EF7-DF04-4FD7-BB70-8A7051C1D2B1}" type="presOf" srcId="{A7B05942-F854-4E05-8CF8-6BE335D60221}" destId="{10361AB1-356C-42B1-9FC6-4E32631E3A32}" srcOrd="0" destOrd="0" presId="urn:microsoft.com/office/officeart/2005/8/layout/gear1"/>
    <dgm:cxn modelId="{F5717D93-70A2-473E-AE7B-A97D7756B88F}" type="presParOf" srcId="{4D521353-96C5-4ADE-B92D-A4464874E4F2}" destId="{6CD34A5F-F8D5-477E-8F21-4950642862ED}" srcOrd="0" destOrd="0" presId="urn:microsoft.com/office/officeart/2005/8/layout/gear1"/>
    <dgm:cxn modelId="{A0B6A1E0-050A-413D-BD4A-BBDC757B6D55}" type="presParOf" srcId="{4D521353-96C5-4ADE-B92D-A4464874E4F2}" destId="{FB018382-3EE6-4DA6-A25F-79FE5831B5BD}" srcOrd="1" destOrd="0" presId="urn:microsoft.com/office/officeart/2005/8/layout/gear1"/>
    <dgm:cxn modelId="{B6B42E85-E8B8-49F9-8D5D-55156591854C}" type="presParOf" srcId="{4D521353-96C5-4ADE-B92D-A4464874E4F2}" destId="{0BE7C317-5126-4CB4-8AEA-A0BBCA20715B}" srcOrd="2" destOrd="0" presId="urn:microsoft.com/office/officeart/2005/8/layout/gear1"/>
    <dgm:cxn modelId="{8BEC10D9-D5B0-4216-89B6-183A03E449DF}" type="presParOf" srcId="{4D521353-96C5-4ADE-B92D-A4464874E4F2}" destId="{2DCACA4C-BFBD-4952-8B86-8944C31DBD5A}" srcOrd="3" destOrd="0" presId="urn:microsoft.com/office/officeart/2005/8/layout/gear1"/>
    <dgm:cxn modelId="{A2E4694C-82C2-4152-9FD3-1B4C4A901B1D}" type="presParOf" srcId="{4D521353-96C5-4ADE-B92D-A4464874E4F2}" destId="{5616AAA0-6D6F-4CA4-BFF0-1B7396EBF5E8}" srcOrd="4" destOrd="0" presId="urn:microsoft.com/office/officeart/2005/8/layout/gear1"/>
    <dgm:cxn modelId="{6AAA6FED-0CEE-4E10-9B68-1109D9171E17}" type="presParOf" srcId="{4D521353-96C5-4ADE-B92D-A4464874E4F2}" destId="{FEA1C6AC-76E7-4951-AD26-6E9492D8459E}" srcOrd="5" destOrd="0" presId="urn:microsoft.com/office/officeart/2005/8/layout/gear1"/>
    <dgm:cxn modelId="{46D0CBFD-1226-4C71-9ACB-DA1F418B4B7F}" type="presParOf" srcId="{4D521353-96C5-4ADE-B92D-A4464874E4F2}" destId="{EA7C32C6-DBB0-4E16-81C6-0D313F89D5F1}" srcOrd="6" destOrd="0" presId="urn:microsoft.com/office/officeart/2005/8/layout/gear1"/>
    <dgm:cxn modelId="{AA156B43-7C46-4985-822C-44C8B5B32391}" type="presParOf" srcId="{4D521353-96C5-4ADE-B92D-A4464874E4F2}" destId="{3C83BA05-991D-4497-9B13-69066B08FC68}" srcOrd="7" destOrd="0" presId="urn:microsoft.com/office/officeart/2005/8/layout/gear1"/>
    <dgm:cxn modelId="{2EBEA869-8922-4F7D-A7CE-1F73001FAC39}" type="presParOf" srcId="{4D521353-96C5-4ADE-B92D-A4464874E4F2}" destId="{972686DD-C9DE-4DD7-AAA4-2DF09BCD707F}" srcOrd="8" destOrd="0" presId="urn:microsoft.com/office/officeart/2005/8/layout/gear1"/>
    <dgm:cxn modelId="{314A2DDE-34E8-408D-9D86-C83725B1878C}" type="presParOf" srcId="{4D521353-96C5-4ADE-B92D-A4464874E4F2}" destId="{D8F4513F-0141-4EDE-AB93-88C904E539DF}" srcOrd="9" destOrd="0" presId="urn:microsoft.com/office/officeart/2005/8/layout/gear1"/>
    <dgm:cxn modelId="{2D4D6A0C-F1D1-4D4D-9119-6480BADF273A}" type="presParOf" srcId="{4D521353-96C5-4ADE-B92D-A4464874E4F2}" destId="{D8721A9D-E635-4DDF-974C-9217E5C29BDE}" srcOrd="10" destOrd="0" presId="urn:microsoft.com/office/officeart/2005/8/layout/gear1"/>
    <dgm:cxn modelId="{444E01CE-CAF4-4190-A2E8-71C1627E9B8E}" type="presParOf" srcId="{4D521353-96C5-4ADE-B92D-A4464874E4F2}" destId="{B1EF58A9-BCCA-4D14-A8A1-94C651BC95E2}" srcOrd="11" destOrd="0" presId="urn:microsoft.com/office/officeart/2005/8/layout/gear1"/>
    <dgm:cxn modelId="{88718081-798E-46E0-8866-531E47E332D8}" type="presParOf" srcId="{4D521353-96C5-4ADE-B92D-A4464874E4F2}" destId="{10361AB1-356C-42B1-9FC6-4E32631E3A32}" srcOrd="12" destOrd="0" presId="urn:microsoft.com/office/officeart/2005/8/layout/gear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C55E3F-32A4-4C69-9DBD-5BA38F6CCC57}" type="doc">
      <dgm:prSet loTypeId="urn:microsoft.com/office/officeart/2005/8/layout/radial6" loCatId="cycle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317B8428-32B4-47E2-A14F-D074B64EBD85}">
      <dgm:prSet phldrT="[Текст]"/>
      <dgm:spPr/>
      <dgm:t>
        <a:bodyPr/>
        <a:lstStyle/>
        <a:p>
          <a:r>
            <a:rPr lang="uk-UA" b="1" smtClean="0">
              <a:latin typeface="Verdana" pitchFamily="34" charset="0"/>
              <a:ea typeface="Verdana" pitchFamily="34" charset="0"/>
            </a:rPr>
            <a:t>БІОЛОГІЯ</a:t>
          </a:r>
          <a:endParaRPr lang="uk-UA" b="1" dirty="0">
            <a:latin typeface="Verdana" pitchFamily="34" charset="0"/>
            <a:ea typeface="Verdana" pitchFamily="34" charset="0"/>
          </a:endParaRPr>
        </a:p>
      </dgm:t>
    </dgm:pt>
    <dgm:pt modelId="{C62C729B-BB5C-4FA1-824F-E6FFD1CEB171}" type="parTrans" cxnId="{EEAF6FBE-8D32-49A3-8B48-FAA94189E49F}">
      <dgm:prSet/>
      <dgm:spPr/>
      <dgm:t>
        <a:bodyPr/>
        <a:lstStyle/>
        <a:p>
          <a:endParaRPr lang="uk-UA"/>
        </a:p>
      </dgm:t>
    </dgm:pt>
    <dgm:pt modelId="{0EF30253-5717-4A35-859E-741FC7E7D3B6}" type="sibTrans" cxnId="{EEAF6FBE-8D32-49A3-8B48-FAA94189E49F}">
      <dgm:prSet/>
      <dgm:spPr/>
      <dgm:t>
        <a:bodyPr/>
        <a:lstStyle/>
        <a:p>
          <a:endParaRPr lang="uk-UA"/>
        </a:p>
      </dgm:t>
    </dgm:pt>
    <dgm:pt modelId="{14C0E05F-6725-4247-A7B7-8777F1A99A0F}">
      <dgm:prSet phldrT="[Текст]"/>
      <dgm:spPr/>
      <dgm:t>
        <a:bodyPr/>
        <a:lstStyle/>
        <a:p>
          <a:r>
            <a:rPr lang="uk-UA" smtClean="0">
              <a:latin typeface="Verdana" pitchFamily="34" charset="0"/>
              <a:ea typeface="Verdana" pitchFamily="34" charset="0"/>
            </a:rPr>
            <a:t>Соціальні науки</a:t>
          </a:r>
          <a:endParaRPr lang="uk-UA" dirty="0">
            <a:latin typeface="Verdana" pitchFamily="34" charset="0"/>
            <a:ea typeface="Verdana" pitchFamily="34" charset="0"/>
          </a:endParaRPr>
        </a:p>
      </dgm:t>
    </dgm:pt>
    <dgm:pt modelId="{34FA9548-9A03-4BA1-A6E1-226B33B656DC}" type="parTrans" cxnId="{4DEF958E-30EC-4725-9C4A-934669CE556E}">
      <dgm:prSet/>
      <dgm:spPr/>
      <dgm:t>
        <a:bodyPr/>
        <a:lstStyle/>
        <a:p>
          <a:endParaRPr lang="uk-UA"/>
        </a:p>
      </dgm:t>
    </dgm:pt>
    <dgm:pt modelId="{6A5B8544-D02C-444E-BA27-6FB2A68F4341}" type="sibTrans" cxnId="{4DEF958E-30EC-4725-9C4A-934669CE556E}">
      <dgm:prSet/>
      <dgm:spPr/>
      <dgm:t>
        <a:bodyPr/>
        <a:lstStyle/>
        <a:p>
          <a:endParaRPr lang="uk-UA"/>
        </a:p>
      </dgm:t>
    </dgm:pt>
    <dgm:pt modelId="{7FBEBAF3-8F23-497F-82AB-76FB4E805BB6}">
      <dgm:prSet phldrT="[Текст]"/>
      <dgm:spPr/>
      <dgm:t>
        <a:bodyPr/>
        <a:lstStyle/>
        <a:p>
          <a:r>
            <a:rPr lang="uk-UA" b="0" smtClean="0">
              <a:latin typeface="Verdana" pitchFamily="34" charset="0"/>
              <a:ea typeface="Verdana" pitchFamily="34" charset="0"/>
            </a:rPr>
            <a:t>Гуманітарні науки </a:t>
          </a:r>
          <a:endParaRPr lang="uk-UA" b="0" dirty="0">
            <a:latin typeface="Verdana" pitchFamily="34" charset="0"/>
            <a:ea typeface="Verdana" pitchFamily="34" charset="0"/>
          </a:endParaRPr>
        </a:p>
      </dgm:t>
    </dgm:pt>
    <dgm:pt modelId="{F525E0AC-17A1-4868-9601-D467891DA4A5}" type="parTrans" cxnId="{F8EB41FC-4C58-429F-AFEC-320C687FF245}">
      <dgm:prSet/>
      <dgm:spPr/>
      <dgm:t>
        <a:bodyPr/>
        <a:lstStyle/>
        <a:p>
          <a:endParaRPr lang="uk-UA"/>
        </a:p>
      </dgm:t>
    </dgm:pt>
    <dgm:pt modelId="{7C8B45D1-578A-4EB7-A3A5-CB3743A17A02}" type="sibTrans" cxnId="{F8EB41FC-4C58-429F-AFEC-320C687FF245}">
      <dgm:prSet/>
      <dgm:spPr/>
      <dgm:t>
        <a:bodyPr/>
        <a:lstStyle/>
        <a:p>
          <a:endParaRPr lang="uk-UA"/>
        </a:p>
      </dgm:t>
    </dgm:pt>
    <dgm:pt modelId="{52F26EAF-F830-4466-9536-089C2A3D3AD7}">
      <dgm:prSet phldrT="[Текст]" custT="1"/>
      <dgm:spPr/>
      <dgm:t>
        <a:bodyPr/>
        <a:lstStyle/>
        <a:p>
          <a:r>
            <a:rPr lang="uk-UA" sz="900" smtClean="0">
              <a:latin typeface="Verdana" pitchFamily="34" charset="0"/>
              <a:ea typeface="Verdana" pitchFamily="34" charset="0"/>
            </a:rPr>
            <a:t>Природничі науки</a:t>
          </a:r>
          <a:endParaRPr lang="uk-UA" sz="900" dirty="0">
            <a:latin typeface="Verdana" pitchFamily="34" charset="0"/>
            <a:ea typeface="Verdana" pitchFamily="34" charset="0"/>
          </a:endParaRPr>
        </a:p>
      </dgm:t>
    </dgm:pt>
    <dgm:pt modelId="{55B15D23-91DB-469C-951C-10FC69AEEEAA}" type="parTrans" cxnId="{FD8B2D7B-A80E-4874-9C65-4B5B8ACDD8B9}">
      <dgm:prSet/>
      <dgm:spPr/>
      <dgm:t>
        <a:bodyPr/>
        <a:lstStyle/>
        <a:p>
          <a:endParaRPr lang="uk-UA"/>
        </a:p>
      </dgm:t>
    </dgm:pt>
    <dgm:pt modelId="{596AAB84-61FF-436B-B45A-F782929956D2}" type="sibTrans" cxnId="{FD8B2D7B-A80E-4874-9C65-4B5B8ACDD8B9}">
      <dgm:prSet/>
      <dgm:spPr/>
      <dgm:t>
        <a:bodyPr/>
        <a:lstStyle/>
        <a:p>
          <a:endParaRPr lang="uk-UA"/>
        </a:p>
      </dgm:t>
    </dgm:pt>
    <dgm:pt modelId="{F210DD7F-ED46-4A2B-A97A-2DC53D4C8755}" type="pres">
      <dgm:prSet presAssocID="{19C55E3F-32A4-4C69-9DBD-5BA38F6CCC5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0458B78-CA6E-479B-B8D1-B76FB6DB7199}" type="pres">
      <dgm:prSet presAssocID="{317B8428-32B4-47E2-A14F-D074B64EBD85}" presName="centerShape" presStyleLbl="node0" presStyleIdx="0" presStyleCnt="1"/>
      <dgm:spPr/>
    </dgm:pt>
    <dgm:pt modelId="{59985DB5-6ED6-424A-912F-D7409651A975}" type="pres">
      <dgm:prSet presAssocID="{14C0E05F-6725-4247-A7B7-8777F1A99A0F}" presName="node" presStyleLbl="node1" presStyleIdx="0" presStyleCnt="3">
        <dgm:presLayoutVars>
          <dgm:bulletEnabled val="1"/>
        </dgm:presLayoutVars>
      </dgm:prSet>
      <dgm:spPr/>
    </dgm:pt>
    <dgm:pt modelId="{CC998D33-8BAD-40BC-8CDA-D9F84D187126}" type="pres">
      <dgm:prSet presAssocID="{14C0E05F-6725-4247-A7B7-8777F1A99A0F}" presName="dummy" presStyleCnt="0"/>
      <dgm:spPr/>
    </dgm:pt>
    <dgm:pt modelId="{25DDEBD0-7DC3-4F91-9934-6CF4A026C5CA}" type="pres">
      <dgm:prSet presAssocID="{6A5B8544-D02C-444E-BA27-6FB2A68F4341}" presName="sibTrans" presStyleLbl="sibTrans2D1" presStyleIdx="0" presStyleCnt="3"/>
      <dgm:spPr/>
    </dgm:pt>
    <dgm:pt modelId="{7D661796-9800-4674-ACE4-CB0AB1783087}" type="pres">
      <dgm:prSet presAssocID="{7FBEBAF3-8F23-497F-82AB-76FB4E805BB6}" presName="node" presStyleLbl="node1" presStyleIdx="1" presStyleCnt="3">
        <dgm:presLayoutVars>
          <dgm:bulletEnabled val="1"/>
        </dgm:presLayoutVars>
      </dgm:prSet>
      <dgm:spPr/>
    </dgm:pt>
    <dgm:pt modelId="{2EAF7BFA-F09A-44F9-97D6-4CF0F2DC7DAC}" type="pres">
      <dgm:prSet presAssocID="{7FBEBAF3-8F23-497F-82AB-76FB4E805BB6}" presName="dummy" presStyleCnt="0"/>
      <dgm:spPr/>
    </dgm:pt>
    <dgm:pt modelId="{A0804223-34BF-479F-B9E2-4262B3D0CBAD}" type="pres">
      <dgm:prSet presAssocID="{7C8B45D1-578A-4EB7-A3A5-CB3743A17A02}" presName="sibTrans" presStyleLbl="sibTrans2D1" presStyleIdx="1" presStyleCnt="3"/>
      <dgm:spPr/>
    </dgm:pt>
    <dgm:pt modelId="{EE8836D4-5634-443F-A76C-1EE9EE1996E5}" type="pres">
      <dgm:prSet presAssocID="{52F26EAF-F830-4466-9536-089C2A3D3AD7}" presName="node" presStyleLbl="node1" presStyleIdx="2" presStyleCnt="3">
        <dgm:presLayoutVars>
          <dgm:bulletEnabled val="1"/>
        </dgm:presLayoutVars>
      </dgm:prSet>
      <dgm:spPr/>
    </dgm:pt>
    <dgm:pt modelId="{4250330D-1F03-4514-9677-C12276C0B659}" type="pres">
      <dgm:prSet presAssocID="{52F26EAF-F830-4466-9536-089C2A3D3AD7}" presName="dummy" presStyleCnt="0"/>
      <dgm:spPr/>
    </dgm:pt>
    <dgm:pt modelId="{848F1968-A908-455B-A22A-44F3FA0CE377}" type="pres">
      <dgm:prSet presAssocID="{596AAB84-61FF-436B-B45A-F782929956D2}" presName="sibTrans" presStyleLbl="sibTrans2D1" presStyleIdx="2" presStyleCnt="3"/>
      <dgm:spPr/>
    </dgm:pt>
  </dgm:ptLst>
  <dgm:cxnLst>
    <dgm:cxn modelId="{9EF347E4-9C7F-46F5-AFD9-5497C61F9882}" type="presOf" srcId="{52F26EAF-F830-4466-9536-089C2A3D3AD7}" destId="{EE8836D4-5634-443F-A76C-1EE9EE1996E5}" srcOrd="0" destOrd="0" presId="urn:microsoft.com/office/officeart/2005/8/layout/radial6"/>
    <dgm:cxn modelId="{784626F8-EF78-4D8D-B131-EC331FEE4A4C}" type="presOf" srcId="{317B8428-32B4-47E2-A14F-D074B64EBD85}" destId="{80458B78-CA6E-479B-B8D1-B76FB6DB7199}" srcOrd="0" destOrd="0" presId="urn:microsoft.com/office/officeart/2005/8/layout/radial6"/>
    <dgm:cxn modelId="{F8EB41FC-4C58-429F-AFEC-320C687FF245}" srcId="{317B8428-32B4-47E2-A14F-D074B64EBD85}" destId="{7FBEBAF3-8F23-497F-82AB-76FB4E805BB6}" srcOrd="1" destOrd="0" parTransId="{F525E0AC-17A1-4868-9601-D467891DA4A5}" sibTransId="{7C8B45D1-578A-4EB7-A3A5-CB3743A17A02}"/>
    <dgm:cxn modelId="{784947FE-347D-4EA5-86BC-50FF1B6C8A67}" type="presOf" srcId="{7FBEBAF3-8F23-497F-82AB-76FB4E805BB6}" destId="{7D661796-9800-4674-ACE4-CB0AB1783087}" srcOrd="0" destOrd="0" presId="urn:microsoft.com/office/officeart/2005/8/layout/radial6"/>
    <dgm:cxn modelId="{4E2BE227-C5E0-498B-870A-2A865EA5FA09}" type="presOf" srcId="{7C8B45D1-578A-4EB7-A3A5-CB3743A17A02}" destId="{A0804223-34BF-479F-B9E2-4262B3D0CBAD}" srcOrd="0" destOrd="0" presId="urn:microsoft.com/office/officeart/2005/8/layout/radial6"/>
    <dgm:cxn modelId="{4DEF958E-30EC-4725-9C4A-934669CE556E}" srcId="{317B8428-32B4-47E2-A14F-D074B64EBD85}" destId="{14C0E05F-6725-4247-A7B7-8777F1A99A0F}" srcOrd="0" destOrd="0" parTransId="{34FA9548-9A03-4BA1-A6E1-226B33B656DC}" sibTransId="{6A5B8544-D02C-444E-BA27-6FB2A68F4341}"/>
    <dgm:cxn modelId="{0A613C7B-D903-4271-9E1D-B07B43E3B6DC}" type="presOf" srcId="{14C0E05F-6725-4247-A7B7-8777F1A99A0F}" destId="{59985DB5-6ED6-424A-912F-D7409651A975}" srcOrd="0" destOrd="0" presId="urn:microsoft.com/office/officeart/2005/8/layout/radial6"/>
    <dgm:cxn modelId="{EEAF6FBE-8D32-49A3-8B48-FAA94189E49F}" srcId="{19C55E3F-32A4-4C69-9DBD-5BA38F6CCC57}" destId="{317B8428-32B4-47E2-A14F-D074B64EBD85}" srcOrd="0" destOrd="0" parTransId="{C62C729B-BB5C-4FA1-824F-E6FFD1CEB171}" sibTransId="{0EF30253-5717-4A35-859E-741FC7E7D3B6}"/>
    <dgm:cxn modelId="{B5F63532-A1C1-4B48-BC75-3DCACF0B8D6F}" type="presOf" srcId="{6A5B8544-D02C-444E-BA27-6FB2A68F4341}" destId="{25DDEBD0-7DC3-4F91-9934-6CF4A026C5CA}" srcOrd="0" destOrd="0" presId="urn:microsoft.com/office/officeart/2005/8/layout/radial6"/>
    <dgm:cxn modelId="{0E405033-1C30-495A-B47E-F7DEFF3B4B15}" type="presOf" srcId="{596AAB84-61FF-436B-B45A-F782929956D2}" destId="{848F1968-A908-455B-A22A-44F3FA0CE377}" srcOrd="0" destOrd="0" presId="urn:microsoft.com/office/officeart/2005/8/layout/radial6"/>
    <dgm:cxn modelId="{FD8B2D7B-A80E-4874-9C65-4B5B8ACDD8B9}" srcId="{317B8428-32B4-47E2-A14F-D074B64EBD85}" destId="{52F26EAF-F830-4466-9536-089C2A3D3AD7}" srcOrd="2" destOrd="0" parTransId="{55B15D23-91DB-469C-951C-10FC69AEEEAA}" sibTransId="{596AAB84-61FF-436B-B45A-F782929956D2}"/>
    <dgm:cxn modelId="{BE45C376-116D-4A3D-BA55-AA642AD89B74}" type="presOf" srcId="{19C55E3F-32A4-4C69-9DBD-5BA38F6CCC57}" destId="{F210DD7F-ED46-4A2B-A97A-2DC53D4C8755}" srcOrd="0" destOrd="0" presId="urn:microsoft.com/office/officeart/2005/8/layout/radial6"/>
    <dgm:cxn modelId="{DF9E5F69-5842-4B65-AA70-E2EDE2ADBB5C}" type="presParOf" srcId="{F210DD7F-ED46-4A2B-A97A-2DC53D4C8755}" destId="{80458B78-CA6E-479B-B8D1-B76FB6DB7199}" srcOrd="0" destOrd="0" presId="urn:microsoft.com/office/officeart/2005/8/layout/radial6"/>
    <dgm:cxn modelId="{C324FB9F-235F-4254-B9C5-1D02FFE9C201}" type="presParOf" srcId="{F210DD7F-ED46-4A2B-A97A-2DC53D4C8755}" destId="{59985DB5-6ED6-424A-912F-D7409651A975}" srcOrd="1" destOrd="0" presId="urn:microsoft.com/office/officeart/2005/8/layout/radial6"/>
    <dgm:cxn modelId="{079E58C7-A2F5-44E8-B6B5-92671C75806C}" type="presParOf" srcId="{F210DD7F-ED46-4A2B-A97A-2DC53D4C8755}" destId="{CC998D33-8BAD-40BC-8CDA-D9F84D187126}" srcOrd="2" destOrd="0" presId="urn:microsoft.com/office/officeart/2005/8/layout/radial6"/>
    <dgm:cxn modelId="{E144201E-0FE9-415F-B14F-710E590961FC}" type="presParOf" srcId="{F210DD7F-ED46-4A2B-A97A-2DC53D4C8755}" destId="{25DDEBD0-7DC3-4F91-9934-6CF4A026C5CA}" srcOrd="3" destOrd="0" presId="urn:microsoft.com/office/officeart/2005/8/layout/radial6"/>
    <dgm:cxn modelId="{5F00C9D7-FF78-49C5-A65E-50F53D79DABC}" type="presParOf" srcId="{F210DD7F-ED46-4A2B-A97A-2DC53D4C8755}" destId="{7D661796-9800-4674-ACE4-CB0AB1783087}" srcOrd="4" destOrd="0" presId="urn:microsoft.com/office/officeart/2005/8/layout/radial6"/>
    <dgm:cxn modelId="{E01CA4C6-8E12-4431-8794-18F7D0D01EE6}" type="presParOf" srcId="{F210DD7F-ED46-4A2B-A97A-2DC53D4C8755}" destId="{2EAF7BFA-F09A-44F9-97D6-4CF0F2DC7DAC}" srcOrd="5" destOrd="0" presId="urn:microsoft.com/office/officeart/2005/8/layout/radial6"/>
    <dgm:cxn modelId="{5F8722EF-519E-4F18-905E-A92FE5E949B6}" type="presParOf" srcId="{F210DD7F-ED46-4A2B-A97A-2DC53D4C8755}" destId="{A0804223-34BF-479F-B9E2-4262B3D0CBAD}" srcOrd="6" destOrd="0" presId="urn:microsoft.com/office/officeart/2005/8/layout/radial6"/>
    <dgm:cxn modelId="{DDB77D47-3A07-4969-B1BF-175282688B4C}" type="presParOf" srcId="{F210DD7F-ED46-4A2B-A97A-2DC53D4C8755}" destId="{EE8836D4-5634-443F-A76C-1EE9EE1996E5}" srcOrd="7" destOrd="0" presId="urn:microsoft.com/office/officeart/2005/8/layout/radial6"/>
    <dgm:cxn modelId="{6A095504-D109-4CC3-B797-884183FC8866}" type="presParOf" srcId="{F210DD7F-ED46-4A2B-A97A-2DC53D4C8755}" destId="{4250330D-1F03-4514-9677-C12276C0B659}" srcOrd="8" destOrd="0" presId="urn:microsoft.com/office/officeart/2005/8/layout/radial6"/>
    <dgm:cxn modelId="{6324AE75-E05B-4D59-B3EF-CCFAD9DCAEBB}" type="presParOf" srcId="{F210DD7F-ED46-4A2B-A97A-2DC53D4C8755}" destId="{848F1968-A908-455B-A22A-44F3FA0CE377}" srcOrd="9" destOrd="0" presId="urn:microsoft.com/office/officeart/2005/8/layout/radial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709129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d076c581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d076c581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fd8831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fd8831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813448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7919024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483834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  <p:pic>
        <p:nvPicPr>
          <p:cNvPr id="49" name="Google Shape;4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2450"/>
            <a:ext cx="1611475" cy="3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‹№›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31350" y="59950"/>
            <a:ext cx="866431" cy="393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diagramData" Target="../diagrams/data1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9649" y="610600"/>
            <a:ext cx="6546757" cy="469636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1696266" y="61060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 b="1" dirty="0">
                <a:solidFill>
                  <a:schemeClr val="lt1"/>
                </a:solidFill>
              </a:rPr>
              <a:t>ПРОЄКТИ</a:t>
            </a:r>
            <a:endParaRPr sz="2000" b="1" dirty="0">
              <a:solidFill>
                <a:schemeClr val="lt1"/>
              </a:solidFill>
            </a:endParaRPr>
          </a:p>
        </p:txBody>
      </p:sp>
      <p:pic>
        <p:nvPicPr>
          <p:cNvPr id="6" name="Picture 5" descr="C:\Users\Вчитель\OneDrive\Pictures\Знімки екрана\Знімок екрана (8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58" t="50332" r="26251" b="6708"/>
          <a:stretch/>
        </p:blipFill>
        <p:spPr bwMode="auto">
          <a:xfrm>
            <a:off x="1025911" y="1186364"/>
            <a:ext cx="7700303" cy="395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1759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ВІТАЄМО переможців І етапу Всеукраїнської учнівської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315" b="11896"/>
          <a:stretch/>
        </p:blipFill>
        <p:spPr bwMode="auto">
          <a:xfrm>
            <a:off x="5431809" y="2343732"/>
            <a:ext cx="3673587" cy="278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9792" y="461230"/>
            <a:ext cx="6850495" cy="716100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1775850" y="1336204"/>
            <a:ext cx="5917693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800" dirty="0" smtClean="0">
                <a:solidFill>
                  <a:srgbClr val="0C77C3"/>
                </a:solidFill>
                <a:latin typeface="Alegreya" panose="020B0604020202020204" charset="0"/>
              </a:rPr>
              <a:t>§</a:t>
            </a:r>
            <a:r>
              <a:rPr lang="ru-RU" sz="2800" b="1" dirty="0" smtClean="0">
                <a:solidFill>
                  <a:srgbClr val="0C77C3"/>
                </a:solidFill>
                <a:latin typeface="Alegreya" panose="020B0604020202020204" charset="0"/>
              </a:rPr>
              <a:t>1. </a:t>
            </a:r>
            <a:r>
              <a:rPr lang="uk-UA" sz="2800" b="1" dirty="0" smtClean="0">
                <a:solidFill>
                  <a:srgbClr val="0C77C3"/>
                </a:solidFill>
                <a:latin typeface="Alegreya" panose="020B0604020202020204" charset="0"/>
              </a:rPr>
              <a:t>Біологія як комплексна наука. Місце біології серед інших наук </a:t>
            </a:r>
            <a:endParaRPr lang="uk-UA" sz="28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4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378" y="3715867"/>
            <a:ext cx="714119" cy="7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998653" y="3759814"/>
            <a:ext cx="35733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Яка роль біологічних знань у житті сучасної людини?</a:t>
            </a:r>
            <a:endParaRPr lang="uk-UA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Google Shape;86;p15"/>
          <p:cNvSpPr txBox="1"/>
          <p:nvPr/>
        </p:nvSpPr>
        <p:spPr>
          <a:xfrm>
            <a:off x="1668975" y="438697"/>
            <a:ext cx="6405139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БІОЛОГІЯ: ВІД МОЛЕКИ ДО БІОСФЕРИ</a:t>
            </a:r>
          </a:p>
          <a:p>
            <a:pPr algn="ctr"/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ВСТУП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443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174128" y="1188435"/>
            <a:ext cx="3780356" cy="584775"/>
          </a:xfrm>
          <a:prstGeom prst="rect">
            <a:avLst/>
          </a:prstGeom>
          <a:solidFill>
            <a:srgbClr val="E4F9B9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БІОЛОГІЯ </a:t>
            </a:r>
          </a:p>
          <a:p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від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грец</a:t>
            </a: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uk-UA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біос</a:t>
            </a: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–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життя, </a:t>
            </a: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логос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– наука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Alegreya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4439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9" name="Прямокутник 8"/>
          <p:cNvSpPr/>
          <p:nvPr/>
        </p:nvSpPr>
        <p:spPr>
          <a:xfrm>
            <a:off x="301322" y="4216858"/>
            <a:ext cx="1776860" cy="584775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 </a:t>
            </a:r>
            <a:r>
              <a:rPr lang="uk-UA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Арістотель</a:t>
            </a:r>
            <a:endParaRPr lang="uk-UA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  <a:p>
            <a:pPr algn="ctr"/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384-322 рр. до н.е.</a:t>
            </a:r>
            <a:endParaRPr lang="uk-UA" sz="1600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10" name="Google Shape;99;p16"/>
          <p:cNvSpPr txBox="1"/>
          <p:nvPr/>
        </p:nvSpPr>
        <p:spPr>
          <a:xfrm>
            <a:off x="2576854" y="618319"/>
            <a:ext cx="54627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Біологія – комплексна наука про живу природу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672" y="1956212"/>
            <a:ext cx="17049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8949" y="1939575"/>
            <a:ext cx="17335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кутник 10"/>
          <p:cNvSpPr/>
          <p:nvPr/>
        </p:nvSpPr>
        <p:spPr>
          <a:xfrm>
            <a:off x="2759515" y="4204983"/>
            <a:ext cx="1741234" cy="584775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Теофраст</a:t>
            </a:r>
            <a:endParaRPr lang="uk-UA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  <a:p>
            <a:pPr algn="ctr"/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371-287 рр. до н.е.</a:t>
            </a:r>
            <a:endParaRPr lang="uk-UA" sz="1600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2480" y="1911927"/>
            <a:ext cx="1736010" cy="2149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кутник 12"/>
          <p:cNvSpPr/>
          <p:nvPr/>
        </p:nvSpPr>
        <p:spPr>
          <a:xfrm>
            <a:off x="5182081" y="4204983"/>
            <a:ext cx="1741234" cy="584775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Ж. Б. </a:t>
            </a:r>
            <a:r>
              <a:rPr lang="uk-UA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Ламарк</a:t>
            </a:r>
            <a:endParaRPr lang="uk-UA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  <a:p>
            <a:pPr algn="ctr"/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1744-1829 рр. </a:t>
            </a:r>
            <a:endParaRPr lang="uk-UA" sz="1600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4453248" y="1202894"/>
            <a:ext cx="4536374" cy="584775"/>
          </a:xfrm>
          <a:prstGeom prst="rect">
            <a:avLst/>
          </a:prstGeom>
          <a:solidFill>
            <a:srgbClr val="E4F9B9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Біологія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зародилася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ще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до </a:t>
            </a:r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нашої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ери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вито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ки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пов’язані з діяльністю вчених Давньої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Греції </a:t>
            </a:r>
          </a:p>
        </p:txBody>
      </p:sp>
      <p:sp>
        <p:nvSpPr>
          <p:cNvPr id="15" name="Прямокутник 14"/>
          <p:cNvSpPr/>
          <p:nvPr/>
        </p:nvSpPr>
        <p:spPr>
          <a:xfrm>
            <a:off x="7160819" y="2259803"/>
            <a:ext cx="1793174" cy="2062103"/>
          </a:xfrm>
          <a:prstGeom prst="rect">
            <a:avLst/>
          </a:prstGeom>
          <a:solidFill>
            <a:srgbClr val="E4F9B9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Термін </a:t>
            </a: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біологія</a:t>
            </a:r>
            <a:r>
              <a:rPr lang="uk-UA" sz="16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згадують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 </a:t>
            </a:r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працях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видатного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французького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вченого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Жана Батиста Ламарка</a:t>
            </a:r>
            <a:endParaRPr lang="uk-UA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Alegrey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Бумажный стикер установил плоское примечание изолировало иллюстрацию  вектора. Коллекция липких пустых напоминаний. | Премиум вектор"/>
          <p:cNvPicPr>
            <a:picLocks noChangeAspect="1" noChangeArrowheads="1"/>
          </p:cNvPicPr>
          <p:nvPr/>
        </p:nvPicPr>
        <p:blipFill>
          <a:blip r:embed="rId3"/>
          <a:srcRect l="50077" t="7100" r="6367" b="48621"/>
          <a:stretch>
            <a:fillRect/>
          </a:stretch>
        </p:blipFill>
        <p:spPr bwMode="auto">
          <a:xfrm>
            <a:off x="5095832" y="1009934"/>
            <a:ext cx="2567388" cy="2238233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38154" y="-9883"/>
            <a:ext cx="7023457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7615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2576854" y="618319"/>
            <a:ext cx="54627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Біологія – комплексна наука про живу природу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6" name="Picture 2" descr="Бумажный стикер установил плоское примечание изолировало иллюстрацию  вектора. Коллекция липких пустых напоминаний. | Премиум вектор"/>
          <p:cNvPicPr>
            <a:picLocks noChangeAspect="1" noChangeArrowheads="1"/>
          </p:cNvPicPr>
          <p:nvPr/>
        </p:nvPicPr>
        <p:blipFill>
          <a:blip r:embed="rId3"/>
          <a:srcRect l="6522" t="53066" r="6367" b="7525"/>
          <a:stretch>
            <a:fillRect/>
          </a:stretch>
        </p:blipFill>
        <p:spPr bwMode="auto">
          <a:xfrm>
            <a:off x="2756848" y="2906973"/>
            <a:ext cx="6359861" cy="2197297"/>
          </a:xfrm>
          <a:prstGeom prst="rect">
            <a:avLst/>
          </a:prstGeom>
          <a:noFill/>
        </p:spPr>
      </p:pic>
      <p:sp>
        <p:nvSpPr>
          <p:cNvPr id="23" name="Прямокутник 22"/>
          <p:cNvSpPr/>
          <p:nvPr/>
        </p:nvSpPr>
        <p:spPr>
          <a:xfrm>
            <a:off x="3070746" y="3262303"/>
            <a:ext cx="23610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dirty="0" smtClean="0">
                <a:latin typeface="Segoe Print" pitchFamily="2" charset="0"/>
              </a:rPr>
              <a:t>Аристотель</a:t>
            </a:r>
          </a:p>
          <a:p>
            <a:pPr algn="ctr"/>
            <a:r>
              <a:rPr lang="uk-UA" sz="1200" dirty="0" smtClean="0">
                <a:latin typeface="Segoe Print" pitchFamily="2" charset="0"/>
              </a:rPr>
              <a:t> описав близько 500 видів тварин, запропонував першу класифікацію тварин. Його праці</a:t>
            </a:r>
          </a:p>
          <a:p>
            <a:pPr algn="ctr"/>
            <a:r>
              <a:rPr lang="uk-UA" sz="1200" dirty="0" smtClean="0">
                <a:latin typeface="Segoe Print" pitchFamily="2" charset="0"/>
              </a:rPr>
              <a:t>мали значний вплив не лише на біологію, а й на медицину</a:t>
            </a:r>
            <a:endParaRPr lang="uk-UA" sz="1200" dirty="0">
              <a:latin typeface="Segoe Print" pitchFamily="2" charset="0"/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6482686" y="3398784"/>
            <a:ext cx="23610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dirty="0" err="1" smtClean="0">
                <a:latin typeface="Segoe Print" pitchFamily="2" charset="0"/>
              </a:rPr>
              <a:t>Теофраста</a:t>
            </a:r>
            <a:r>
              <a:rPr lang="uk-UA" sz="1200" dirty="0" smtClean="0">
                <a:latin typeface="Segoe Print" pitchFamily="2" charset="0"/>
              </a:rPr>
              <a:t> – вважають «батьком ботаніки». Він досліджував життєдіяльність</a:t>
            </a:r>
          </a:p>
          <a:p>
            <a:pPr algn="ctr"/>
            <a:r>
              <a:rPr lang="ru-RU" sz="1200" dirty="0" err="1" smtClean="0">
                <a:latin typeface="Segoe Print" pitchFamily="2" charset="0"/>
              </a:rPr>
              <a:t>рослин</a:t>
            </a:r>
            <a:r>
              <a:rPr lang="ru-RU" sz="1200" dirty="0" smtClean="0">
                <a:latin typeface="Segoe Print" pitchFamily="2" charset="0"/>
              </a:rPr>
              <a:t> </a:t>
            </a:r>
            <a:r>
              <a:rPr lang="ru-RU" sz="1200" dirty="0" err="1" smtClean="0">
                <a:latin typeface="Segoe Print" pitchFamily="2" charset="0"/>
              </a:rPr>
              <a:t>і</a:t>
            </a:r>
            <a:r>
              <a:rPr lang="ru-RU" sz="1200" dirty="0" smtClean="0">
                <a:latin typeface="Segoe Print" pitchFamily="2" charset="0"/>
              </a:rPr>
              <a:t> </a:t>
            </a:r>
            <a:r>
              <a:rPr lang="ru-RU" sz="1200" dirty="0" err="1" smtClean="0">
                <a:latin typeface="Segoe Print" pitchFamily="2" charset="0"/>
              </a:rPr>
              <a:t>розробив</a:t>
            </a:r>
            <a:r>
              <a:rPr lang="ru-RU" sz="1200" dirty="0" smtClean="0">
                <a:latin typeface="Segoe Print" pitchFamily="2" charset="0"/>
              </a:rPr>
              <a:t> </a:t>
            </a:r>
            <a:r>
              <a:rPr lang="ru-RU" sz="1200" dirty="0" err="1" smtClean="0">
                <a:latin typeface="Segoe Print" pitchFamily="2" charset="0"/>
              </a:rPr>
              <a:t>їхню</a:t>
            </a:r>
            <a:r>
              <a:rPr lang="ru-RU" sz="1200" dirty="0" smtClean="0">
                <a:latin typeface="Segoe Print" pitchFamily="2" charset="0"/>
              </a:rPr>
              <a:t> </a:t>
            </a:r>
            <a:r>
              <a:rPr lang="ru-RU" sz="1200" dirty="0" err="1" smtClean="0">
                <a:latin typeface="Segoe Print" pitchFamily="2" charset="0"/>
              </a:rPr>
              <a:t>класифікацію</a:t>
            </a:r>
            <a:endParaRPr lang="uk-UA" sz="1200" dirty="0">
              <a:latin typeface="Segoe Print" pitchFamily="2" charset="0"/>
            </a:endParaRPr>
          </a:p>
        </p:txBody>
      </p:sp>
      <p:sp>
        <p:nvSpPr>
          <p:cNvPr id="25" name="Прямокутник 24"/>
          <p:cNvSpPr/>
          <p:nvPr/>
        </p:nvSpPr>
        <p:spPr>
          <a:xfrm>
            <a:off x="5431809" y="1297026"/>
            <a:ext cx="20198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dirty="0" smtClean="0">
                <a:latin typeface="Segoe Print" pitchFamily="2" charset="0"/>
              </a:rPr>
              <a:t>Жан Батист </a:t>
            </a:r>
          </a:p>
          <a:p>
            <a:pPr algn="ctr"/>
            <a:r>
              <a:rPr lang="uk-UA" sz="1200" dirty="0" err="1" smtClean="0">
                <a:latin typeface="Segoe Print" pitchFamily="2" charset="0"/>
              </a:rPr>
              <a:t>Ламарк</a:t>
            </a:r>
            <a:r>
              <a:rPr lang="uk-UA" sz="1200" dirty="0" smtClean="0">
                <a:latin typeface="Segoe Print" pitchFamily="2" charset="0"/>
              </a:rPr>
              <a:t> </a:t>
            </a:r>
            <a:r>
              <a:rPr lang="uk-UA" sz="1200" dirty="0" smtClean="0">
                <a:latin typeface="Segoe Print" pitchFamily="2" charset="0"/>
              </a:rPr>
              <a:t>– автор першої цілісної еволюційної гіпотези. Запропонував виділення</a:t>
            </a:r>
          </a:p>
          <a:p>
            <a:pPr algn="ctr"/>
            <a:r>
              <a:rPr lang="uk-UA" sz="1200" dirty="0" smtClean="0">
                <a:latin typeface="Segoe Print" pitchFamily="2" charset="0"/>
              </a:rPr>
              <a:t>нової групи тварин – безхребетних</a:t>
            </a:r>
            <a:endParaRPr lang="uk-UA" sz="1200" dirty="0">
              <a:latin typeface="Segoe Print" pitchFamily="2" charset="0"/>
            </a:endParaRPr>
          </a:p>
        </p:txBody>
      </p:sp>
      <p:pic>
        <p:nvPicPr>
          <p:cNvPr id="3074" name="Picture 2" descr="Биология картинки клипарт (50 фото)"/>
          <p:cNvPicPr>
            <a:picLocks noChangeAspect="1" noChangeArrowheads="1"/>
          </p:cNvPicPr>
          <p:nvPr/>
        </p:nvPicPr>
        <p:blipFill>
          <a:blip r:embed="rId4"/>
          <a:srcRect l="13626" t="13467" r="11674" b="12092"/>
          <a:stretch>
            <a:fillRect/>
          </a:stretch>
        </p:blipFill>
        <p:spPr bwMode="auto">
          <a:xfrm>
            <a:off x="27290" y="2191890"/>
            <a:ext cx="2922530" cy="2912383"/>
          </a:xfrm>
          <a:prstGeom prst="rect">
            <a:avLst/>
          </a:prstGeom>
          <a:noFill/>
        </p:spPr>
      </p:pic>
      <p:pic>
        <p:nvPicPr>
          <p:cNvPr id="26" name="Picture 2" descr="100 100+ стокових фото, фото роялті-фрі та зображень на тему знак оклику -  iStoc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038" y="1151279"/>
            <a:ext cx="969308" cy="969308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1004806" y="1597583"/>
            <a:ext cx="3580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latin typeface="Segoe Script" pitchFamily="66" charset="0"/>
              </a:rPr>
              <a:t>ЦІКАВО ЗНАТИ</a:t>
            </a: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Набор каракулей по биологии Коллекция элементов, нарисованных вручную,  форма круга биологии науки | Премиум AI-сгенерированный векто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72262" y="2388358"/>
            <a:ext cx="2314385" cy="2314385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-9883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8062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2576854" y="454543"/>
            <a:ext cx="54627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Біологія – комплексна наука про живу природу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163770" y="921861"/>
            <a:ext cx="8843749" cy="830997"/>
          </a:xfrm>
          <a:prstGeom prst="rect">
            <a:avLst/>
          </a:prstGeom>
          <a:solidFill>
            <a:srgbClr val="E4F9B9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Пройшовши тривалий шлях розвитку від античних часів до сьогодення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біологія сформувалася як </a:t>
            </a: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комплексна наука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що вивчає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життя</a:t>
            </a:r>
            <a:r>
              <a:rPr lang="uk-UA" sz="16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всіх рівнях його організації: від молекулярного до біосферного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Alegreya" charset="0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3138977" y="1983761"/>
            <a:ext cx="2912564" cy="369332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БІОЛОГІЧНІ НАУКИ</a:t>
            </a:r>
            <a:endParaRPr lang="uk-UA" sz="1800" b="1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15" name="Прямокутник 14"/>
          <p:cNvSpPr/>
          <p:nvPr/>
        </p:nvSpPr>
        <p:spPr>
          <a:xfrm>
            <a:off x="485389" y="2011244"/>
            <a:ext cx="2216873" cy="338554"/>
          </a:xfrm>
          <a:prstGeom prst="rect">
            <a:avLst/>
          </a:prstGeom>
          <a:solidFill>
            <a:srgbClr val="FEECEC"/>
          </a:solidFill>
          <a:ln w="28575">
            <a:solidFill>
              <a:schemeClr val="accent2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legreya" charset="0"/>
              </a:rPr>
              <a:t>ВИВЧИЛИ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Alegreya" charset="0"/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6531341" y="1983948"/>
            <a:ext cx="2216873" cy="338554"/>
          </a:xfrm>
          <a:prstGeom prst="rect">
            <a:avLst/>
          </a:prstGeom>
          <a:solidFill>
            <a:srgbClr val="FEECEC"/>
          </a:solidFill>
          <a:ln w="28575">
            <a:solidFill>
              <a:schemeClr val="accent2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legreya" charset="0"/>
              </a:rPr>
              <a:t>ВИВЧАТИМЕМО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Alegreya" charset="0"/>
            </a:endParaRPr>
          </a:p>
        </p:txBody>
      </p:sp>
      <p:sp>
        <p:nvSpPr>
          <p:cNvPr id="19" name="Прямокутник 18"/>
          <p:cNvSpPr/>
          <p:nvPr/>
        </p:nvSpPr>
        <p:spPr>
          <a:xfrm>
            <a:off x="191060" y="2461424"/>
            <a:ext cx="2912564" cy="338554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БОТАНІКА </a:t>
            </a:r>
            <a:endParaRPr lang="uk-UA" sz="1600" b="1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20" name="Прямокутник 19"/>
          <p:cNvSpPr/>
          <p:nvPr/>
        </p:nvSpPr>
        <p:spPr>
          <a:xfrm>
            <a:off x="191060" y="2911799"/>
            <a:ext cx="2912564" cy="338554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МІКОЛОГІЯ</a:t>
            </a:r>
            <a:endParaRPr lang="uk-UA" sz="1600" b="1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21" name="Прямокутник 20"/>
          <p:cNvSpPr/>
          <p:nvPr/>
        </p:nvSpPr>
        <p:spPr>
          <a:xfrm>
            <a:off x="204708" y="3362175"/>
            <a:ext cx="2912564" cy="338554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ЗООЛОГІЯ</a:t>
            </a:r>
            <a:endParaRPr lang="uk-UA" sz="1600" b="1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28" name="Прямокутник 27"/>
          <p:cNvSpPr/>
          <p:nvPr/>
        </p:nvSpPr>
        <p:spPr>
          <a:xfrm>
            <a:off x="6059599" y="2447776"/>
            <a:ext cx="2912564" cy="338554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БІОХІМІЯ</a:t>
            </a:r>
            <a:endParaRPr lang="uk-UA" sz="1600" b="1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29" name="Прямокутник 28"/>
          <p:cNvSpPr/>
          <p:nvPr/>
        </p:nvSpPr>
        <p:spPr>
          <a:xfrm>
            <a:off x="6073247" y="2884503"/>
            <a:ext cx="2912564" cy="338554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ЦИТОЛОГІЯ</a:t>
            </a:r>
            <a:endParaRPr lang="uk-UA" sz="1600" b="1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30" name="Прямокутник 29"/>
          <p:cNvSpPr/>
          <p:nvPr/>
        </p:nvSpPr>
        <p:spPr>
          <a:xfrm>
            <a:off x="6073247" y="3348527"/>
            <a:ext cx="2912564" cy="338554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ВІРУСОЛОГІЯ</a:t>
            </a:r>
            <a:endParaRPr lang="uk-UA" sz="1600" b="1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31" name="Прямокутник 30"/>
          <p:cNvSpPr/>
          <p:nvPr/>
        </p:nvSpPr>
        <p:spPr>
          <a:xfrm>
            <a:off x="204708" y="3812551"/>
            <a:ext cx="2912564" cy="338554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МІКРОБІОЛОГІЯ</a:t>
            </a:r>
            <a:endParaRPr lang="uk-UA" sz="1600" b="1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32" name="Прямокутник 31"/>
          <p:cNvSpPr/>
          <p:nvPr/>
        </p:nvSpPr>
        <p:spPr>
          <a:xfrm>
            <a:off x="218356" y="4262928"/>
            <a:ext cx="2912564" cy="338554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ВІРУСОЛОГІЯ</a:t>
            </a:r>
            <a:endParaRPr lang="uk-UA" sz="1600" b="1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33" name="Прямокутник 32"/>
          <p:cNvSpPr/>
          <p:nvPr/>
        </p:nvSpPr>
        <p:spPr>
          <a:xfrm>
            <a:off x="191060" y="4723058"/>
            <a:ext cx="4285405" cy="338554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АНАТОМІЯ І ФІЗІОЛОГІЯ ЛЮДИНИ</a:t>
            </a:r>
            <a:endParaRPr lang="uk-UA" sz="1600" b="1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34" name="Прямокутник 33"/>
          <p:cNvSpPr/>
          <p:nvPr/>
        </p:nvSpPr>
        <p:spPr>
          <a:xfrm>
            <a:off x="6059600" y="3798906"/>
            <a:ext cx="2912564" cy="338554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ГЕНЕТИКА</a:t>
            </a:r>
            <a:endParaRPr lang="uk-UA" sz="1600" b="1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35" name="Прямокутник 34"/>
          <p:cNvSpPr/>
          <p:nvPr/>
        </p:nvSpPr>
        <p:spPr>
          <a:xfrm>
            <a:off x="6073248" y="4249281"/>
            <a:ext cx="2912564" cy="338554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ЕВОЛЮЦІЙНЕ ВЧЕННЯ</a:t>
            </a:r>
            <a:endParaRPr lang="uk-UA" sz="1600" b="1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  <p:sp>
        <p:nvSpPr>
          <p:cNvPr id="36" name="Прямокутник 35"/>
          <p:cNvSpPr/>
          <p:nvPr/>
        </p:nvSpPr>
        <p:spPr>
          <a:xfrm>
            <a:off x="4626591" y="4713305"/>
            <a:ext cx="4372869" cy="338554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rPr>
              <a:t>БІОЛОГІЯ ІНДИВІДУАЛЬНОГО РОЗВИТКУ</a:t>
            </a:r>
            <a:endParaRPr lang="uk-UA" sz="1600" b="1" dirty="0">
              <a:solidFill>
                <a:schemeClr val="tx1">
                  <a:lumMod val="85000"/>
                  <a:lumOff val="15000"/>
                </a:schemeClr>
              </a:solidFill>
              <a:latin typeface="Alegrey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-9883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8062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2576854" y="454543"/>
            <a:ext cx="54627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Біологія – комплексна наука про живу природу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45656" y="1986386"/>
            <a:ext cx="4462821" cy="584775"/>
          </a:xfrm>
          <a:prstGeom prst="rect">
            <a:avLst/>
          </a:prstGeom>
          <a:solidFill>
            <a:srgbClr val="E4F9B9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Ознайомтеся з короткою характеристикою</a:t>
            </a:r>
          </a:p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біологічних наук за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QR-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кодом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Alegreya" charset="0"/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1236009" y="1124139"/>
            <a:ext cx="2216873" cy="584775"/>
          </a:xfrm>
          <a:prstGeom prst="rect">
            <a:avLst/>
          </a:prstGeom>
          <a:solidFill>
            <a:srgbClr val="FEECEC"/>
          </a:solidFill>
          <a:ln w="28575">
            <a:solidFill>
              <a:schemeClr val="accent2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657000"/>
                </a:solidFill>
                <a:latin typeface="Segoe Script" pitchFamily="66" charset="0"/>
              </a:rPr>
              <a:t>ДІЗНАЙТЕСЯ БІЛЬШЕ!</a:t>
            </a:r>
            <a:endParaRPr lang="uk-UA" sz="1600" b="1" dirty="0">
              <a:solidFill>
                <a:srgbClr val="657000"/>
              </a:solidFill>
              <a:latin typeface="Segoe Script" pitchFamily="66" charset="0"/>
            </a:endParaRPr>
          </a:p>
        </p:txBody>
      </p:sp>
      <p:pic>
        <p:nvPicPr>
          <p:cNvPr id="55298" name="Picture 2" descr="C:\Users\kants\Pictures\Screenshots\Знімок екрана (368).png"/>
          <p:cNvPicPr>
            <a:picLocks noChangeAspect="1" noChangeArrowheads="1"/>
          </p:cNvPicPr>
          <p:nvPr/>
        </p:nvPicPr>
        <p:blipFill>
          <a:blip r:embed="rId3"/>
          <a:srcRect l="79868" t="72499" r="9737" b="16385"/>
          <a:stretch>
            <a:fillRect/>
          </a:stretch>
        </p:blipFill>
        <p:spPr bwMode="auto">
          <a:xfrm>
            <a:off x="871019" y="2743200"/>
            <a:ext cx="3929204" cy="2362200"/>
          </a:xfrm>
          <a:prstGeom prst="rect">
            <a:avLst/>
          </a:prstGeom>
          <a:noFill/>
        </p:spPr>
      </p:pic>
      <p:sp>
        <p:nvSpPr>
          <p:cNvPr id="55300" name="AutoShape 4" descr="Скануй мене: векторна графіка, зображення, Скануй мене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5302" name="Picture 6" descr="Scan qr code from smartphone scan me reader barcode from ..."/>
          <p:cNvPicPr>
            <a:picLocks noChangeAspect="1" noChangeArrowheads="1"/>
          </p:cNvPicPr>
          <p:nvPr/>
        </p:nvPicPr>
        <p:blipFill>
          <a:blip r:embed="rId4"/>
          <a:srcRect l="19489" r="17891"/>
          <a:stretch>
            <a:fillRect/>
          </a:stretch>
        </p:blipFill>
        <p:spPr bwMode="auto">
          <a:xfrm>
            <a:off x="4743451" y="1129004"/>
            <a:ext cx="4383568" cy="35001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-9883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8062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2576854" y="454543"/>
            <a:ext cx="54627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Біологія – комплексна наука про живу природу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304572" y="1106258"/>
            <a:ext cx="3608209" cy="830997"/>
          </a:xfrm>
          <a:prstGeom prst="rect">
            <a:avLst/>
          </a:prstGeom>
          <a:solidFill>
            <a:srgbClr val="E4F9B9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Система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 цілісна сукупність взаємопов’язаних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елементів, кожен з яких виконує певну функцію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Alegreya" charset="0"/>
            </a:endParaRPr>
          </a:p>
        </p:txBody>
      </p:sp>
      <p:sp>
        <p:nvSpPr>
          <p:cNvPr id="55300" name="AutoShape 4" descr="Скануй мене: векторна графіка, зображення, Скануй мене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1"/>
          <p:cNvSpPr/>
          <p:nvPr/>
        </p:nvSpPr>
        <p:spPr>
          <a:xfrm>
            <a:off x="1499191" y="3835503"/>
            <a:ext cx="1998921" cy="1077218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Segoe Print" pitchFamily="2" charset="0"/>
              </a:rPr>
              <a:t>Чим біологічна система відрізняється від інших систем?</a:t>
            </a:r>
            <a:endParaRPr lang="uk-UA" sz="1600" dirty="0">
              <a:solidFill>
                <a:schemeClr val="tx1">
                  <a:lumMod val="85000"/>
                  <a:lumOff val="15000"/>
                </a:schemeClr>
              </a:solidFill>
              <a:latin typeface="Segoe Print" pitchFamily="2" charset="0"/>
            </a:endParaRPr>
          </a:p>
        </p:txBody>
      </p:sp>
      <p:grpSp>
        <p:nvGrpSpPr>
          <p:cNvPr id="15" name="Групувати 14"/>
          <p:cNvGrpSpPr/>
          <p:nvPr/>
        </p:nvGrpSpPr>
        <p:grpSpPr>
          <a:xfrm>
            <a:off x="4371284" y="1118824"/>
            <a:ext cx="1944456" cy="1274660"/>
            <a:chOff x="447871" y="2213978"/>
            <a:chExt cx="1944456" cy="1274660"/>
          </a:xfrm>
        </p:grpSpPr>
        <p:sp>
          <p:nvSpPr>
            <p:cNvPr id="18" name="Прямокутник 17"/>
            <p:cNvSpPr/>
            <p:nvPr/>
          </p:nvSpPr>
          <p:spPr>
            <a:xfrm>
              <a:off x="447871" y="3150084"/>
              <a:ext cx="1944456" cy="338554"/>
            </a:xfrm>
            <a:prstGeom prst="rect">
              <a:avLst/>
            </a:prstGeom>
            <a:solidFill>
              <a:srgbClr val="FEECEC"/>
            </a:solidFill>
            <a:ln w="28575">
              <a:solidFill>
                <a:schemeClr val="accent2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uk-UA" sz="1600" b="1" dirty="0" smtClean="0">
                  <a:solidFill>
                    <a:srgbClr val="657000"/>
                  </a:solidFill>
                  <a:latin typeface="Segoe Script" pitchFamily="66" charset="0"/>
                </a:rPr>
                <a:t>віріон</a:t>
              </a:r>
              <a:endParaRPr lang="uk-UA" sz="1600" b="1" dirty="0">
                <a:solidFill>
                  <a:srgbClr val="657000"/>
                </a:solidFill>
                <a:latin typeface="Segoe Script" pitchFamily="66" charset="0"/>
              </a:endParaRPr>
            </a:p>
          </p:txBody>
        </p:sp>
        <p:sp>
          <p:nvSpPr>
            <p:cNvPr id="11" name="Прямокутник 10"/>
            <p:cNvSpPr/>
            <p:nvPr/>
          </p:nvSpPr>
          <p:spPr>
            <a:xfrm>
              <a:off x="457872" y="2213978"/>
              <a:ext cx="1923822" cy="338554"/>
            </a:xfrm>
            <a:prstGeom prst="rect">
              <a:avLst/>
            </a:prstGeom>
            <a:solidFill>
              <a:srgbClr val="EBF7FF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i="1" dirty="0" smtClean="0"/>
                <a:t>проста система</a:t>
              </a:r>
              <a:endParaRPr lang="uk-UA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endParaRPr>
            </a:p>
          </p:txBody>
        </p:sp>
        <p:sp>
          <p:nvSpPr>
            <p:cNvPr id="14" name="Стрілка вниз 13"/>
            <p:cNvSpPr/>
            <p:nvPr/>
          </p:nvSpPr>
          <p:spPr>
            <a:xfrm>
              <a:off x="1307807" y="2636874"/>
              <a:ext cx="212651" cy="435934"/>
            </a:xfrm>
            <a:prstGeom prst="downArrow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16" name="Групувати 15"/>
          <p:cNvGrpSpPr/>
          <p:nvPr/>
        </p:nvGrpSpPr>
        <p:grpSpPr>
          <a:xfrm>
            <a:off x="6816772" y="1118824"/>
            <a:ext cx="1944456" cy="1274660"/>
            <a:chOff x="447871" y="2213978"/>
            <a:chExt cx="1944456" cy="1274660"/>
          </a:xfrm>
        </p:grpSpPr>
        <p:sp>
          <p:nvSpPr>
            <p:cNvPr id="19" name="Прямокутник 18"/>
            <p:cNvSpPr/>
            <p:nvPr/>
          </p:nvSpPr>
          <p:spPr>
            <a:xfrm>
              <a:off x="447871" y="3150084"/>
              <a:ext cx="1944456" cy="338554"/>
            </a:xfrm>
            <a:prstGeom prst="rect">
              <a:avLst/>
            </a:prstGeom>
            <a:solidFill>
              <a:srgbClr val="FEECEC"/>
            </a:solidFill>
            <a:ln w="28575">
              <a:solidFill>
                <a:schemeClr val="accent2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uk-UA" sz="1600" b="1" dirty="0" smtClean="0">
                  <a:solidFill>
                    <a:srgbClr val="657000"/>
                  </a:solidFill>
                  <a:latin typeface="Segoe Script" pitchFamily="66" charset="0"/>
                </a:rPr>
                <a:t>екосистема</a:t>
              </a:r>
              <a:endParaRPr lang="uk-UA" sz="1600" b="1" dirty="0">
                <a:solidFill>
                  <a:srgbClr val="657000"/>
                </a:solidFill>
                <a:latin typeface="Segoe Script" pitchFamily="66" charset="0"/>
              </a:endParaRPr>
            </a:p>
          </p:txBody>
        </p:sp>
        <p:sp>
          <p:nvSpPr>
            <p:cNvPr id="20" name="Прямокутник 19"/>
            <p:cNvSpPr/>
            <p:nvPr/>
          </p:nvSpPr>
          <p:spPr>
            <a:xfrm>
              <a:off x="457872" y="2213978"/>
              <a:ext cx="1923822" cy="338554"/>
            </a:xfrm>
            <a:prstGeom prst="rect">
              <a:avLst/>
            </a:prstGeom>
            <a:solidFill>
              <a:srgbClr val="EBF7FF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i="1" dirty="0" smtClean="0"/>
                <a:t>складна система</a:t>
              </a:r>
              <a:endParaRPr lang="uk-UA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legreya" charset="0"/>
              </a:endParaRPr>
            </a:p>
          </p:txBody>
        </p:sp>
        <p:sp>
          <p:nvSpPr>
            <p:cNvPr id="21" name="Стрілка вниз 20"/>
            <p:cNvSpPr/>
            <p:nvPr/>
          </p:nvSpPr>
          <p:spPr>
            <a:xfrm>
              <a:off x="1307807" y="2636874"/>
              <a:ext cx="212651" cy="435934"/>
            </a:xfrm>
            <a:prstGeom prst="downArrow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5478" y="2890092"/>
            <a:ext cx="2024174" cy="1792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91247" y="2870792"/>
            <a:ext cx="1928480" cy="1823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2" descr="Більше 119 900 стокових ілюстрацій, векторної графіки та картинок  роялті-фрі на тему знак питання - iStock">
            <a:extLst>
              <a:ext uri="{FF2B5EF4-FFF2-40B4-BE49-F238E27FC236}">
                <a16:creationId xmlns="" xmlns:a16="http://schemas.microsoft.com/office/drawing/2014/main" id="{50F28E87-B9A7-4FBC-8299-5DD4293B1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9112" y="4009196"/>
            <a:ext cx="744265" cy="74426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</p:pic>
      <p:graphicFrame>
        <p:nvGraphicFramePr>
          <p:cNvPr id="23" name="Схема 22"/>
          <p:cNvGraphicFramePr/>
          <p:nvPr/>
        </p:nvGraphicFramePr>
        <p:xfrm>
          <a:off x="498763" y="2078925"/>
          <a:ext cx="3130483" cy="1519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100 100+ стокових фото, фото роялті-фрі та зображень на тему знак оклику -  iStoc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06512" y="581890"/>
            <a:ext cx="885553" cy="885553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-9883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8062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2576854" y="454543"/>
            <a:ext cx="54627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Біологія – комплексна наука про живу природу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304572" y="1106258"/>
            <a:ext cx="3608209" cy="1077218"/>
          </a:xfrm>
          <a:prstGeom prst="rect">
            <a:avLst/>
          </a:prstGeom>
          <a:solidFill>
            <a:srgbClr val="E4F9B9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Властивістю</a:t>
            </a:r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систем є </a:t>
            </a:r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здатність</a:t>
            </a:r>
            <a:endParaRPr lang="uk-UA" sz="160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набувати нових </a:t>
            </a:r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властивостей</a:t>
            </a:r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які не притаманні їх окремим </a:t>
            </a:r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компонентам</a:t>
            </a:r>
            <a:endParaRPr lang="uk-UA" sz="1600">
              <a:solidFill>
                <a:schemeClr val="tx1">
                  <a:lumMod val="95000"/>
                  <a:lumOff val="5000"/>
                </a:schemeClr>
              </a:solidFill>
              <a:latin typeface="Alegreya" charset="0"/>
            </a:endParaRPr>
          </a:p>
        </p:txBody>
      </p:sp>
      <p:sp>
        <p:nvSpPr>
          <p:cNvPr id="55300" name="AutoShape 4" descr="Скануй мене: векторна графіка, зображення, Скануй мене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554" y="2422566"/>
            <a:ext cx="3614181" cy="2409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/>
          <p:cNvSpPr txBox="1"/>
          <p:nvPr/>
        </p:nvSpPr>
        <p:spPr>
          <a:xfrm>
            <a:off x="5327424" y="956315"/>
            <a:ext cx="3580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latin typeface="Segoe Script" pitchFamily="66" charset="0"/>
              </a:rPr>
              <a:t>ЦІКАВО ЗНАТИ</a:t>
            </a:r>
          </a:p>
        </p:txBody>
      </p:sp>
      <p:pic>
        <p:nvPicPr>
          <p:cNvPr id="58372" name="Picture 4" descr="стикер с кнопкой на прозрачном фоне 29 фото"/>
          <p:cNvPicPr>
            <a:picLocks noChangeAspect="1" noChangeArrowheads="1"/>
          </p:cNvPicPr>
          <p:nvPr/>
        </p:nvPicPr>
        <p:blipFill>
          <a:blip r:embed="rId5"/>
          <a:srcRect l="23817" t="10754" r="24100"/>
          <a:stretch>
            <a:fillRect/>
          </a:stretch>
        </p:blipFill>
        <p:spPr bwMode="auto">
          <a:xfrm rot="719598">
            <a:off x="4764488" y="1284790"/>
            <a:ext cx="4144422" cy="4244069"/>
          </a:xfrm>
          <a:prstGeom prst="rect">
            <a:avLst/>
          </a:prstGeom>
          <a:noFill/>
        </p:spPr>
      </p:pic>
      <p:sp>
        <p:nvSpPr>
          <p:cNvPr id="26" name="Прямокутник 25"/>
          <p:cNvSpPr/>
          <p:nvPr/>
        </p:nvSpPr>
        <p:spPr>
          <a:xfrm>
            <a:off x="5130140" y="1623525"/>
            <a:ext cx="3598223" cy="2973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 smtClean="0">
                <a:latin typeface="Segoe Print" pitchFamily="2" charset="0"/>
              </a:rPr>
              <a:t>Автомобіль            складається </a:t>
            </a:r>
            <a:r>
              <a:rPr lang="uk-UA" dirty="0" smtClean="0">
                <a:latin typeface="Segoe Print" pitchFamily="2" charset="0"/>
              </a:rPr>
              <a:t>з </a:t>
            </a:r>
            <a:r>
              <a:rPr lang="uk-UA" dirty="0" smtClean="0">
                <a:latin typeface="Segoe Print" pitchFamily="2" charset="0"/>
              </a:rPr>
              <a:t>багатьох деталей, кожна з яких характеризується своїми властивостями та призначенням. Але тільки цілісному автомобілю притаманні такі властивості: швидкість, кількість витраченого палива, здатність довозити людей до </a:t>
            </a:r>
            <a:r>
              <a:rPr lang="uk-UA" dirty="0" smtClean="0">
                <a:latin typeface="Segoe Print" pitchFamily="2" charset="0"/>
              </a:rPr>
              <a:t>місця призначення</a:t>
            </a:r>
            <a:endParaRPr lang="uk-UA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-9883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8062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2576854" y="454543"/>
            <a:ext cx="54627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Біологія – комплексна наука про живу природу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55300" name="AutoShape 4" descr="Скануй мене: векторна графіка, зображення, Скануй мене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1"/>
          <p:cNvSpPr/>
          <p:nvPr/>
        </p:nvSpPr>
        <p:spPr>
          <a:xfrm>
            <a:off x="1347780" y="1258209"/>
            <a:ext cx="7205669" cy="584775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Segoe Print" pitchFamily="2" charset="0"/>
              </a:rPr>
              <a:t>На прикладі екосистеми проаналізуйте, які нові властивості має система порівняно з її окремими складовими</a:t>
            </a:r>
            <a:endParaRPr lang="uk-UA" sz="1600" dirty="0">
              <a:solidFill>
                <a:schemeClr val="tx1">
                  <a:lumMod val="85000"/>
                  <a:lumOff val="1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14" name="Picture 2" descr="Більше 119 900 стокових ілюстрацій, векторної графіки та картинок  роялті-фрі на тему знак питання - iStock">
            <a:extLst>
              <a:ext uri="{FF2B5EF4-FFF2-40B4-BE49-F238E27FC236}">
                <a16:creationId xmlns="" xmlns:a16="http://schemas.microsoft.com/office/drawing/2014/main" id="{50F28E87-B9A7-4FBC-8299-5DD4293B1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228" y="1206619"/>
            <a:ext cx="744265" cy="74426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052" y="2125685"/>
            <a:ext cx="3962647" cy="2773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22964" y="2571750"/>
            <a:ext cx="325903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Biology Vector Illustration Featuring Dna Gene: стоковая векторная графика  (без лицензионных платежей), 2563197685 | Shutterstock"/>
          <p:cNvPicPr>
            <a:picLocks noChangeAspect="1" noChangeArrowheads="1"/>
          </p:cNvPicPr>
          <p:nvPr/>
        </p:nvPicPr>
        <p:blipFill>
          <a:blip r:embed="rId3"/>
          <a:srcRect b="14947"/>
          <a:stretch>
            <a:fillRect/>
          </a:stretch>
        </p:blipFill>
        <p:spPr bwMode="auto">
          <a:xfrm>
            <a:off x="1244009" y="1627125"/>
            <a:ext cx="3244998" cy="2094275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-9883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8062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2576854" y="454543"/>
            <a:ext cx="54627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Яке місце біології в системі наук 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55300" name="AutoShape 4" descr="Скануй мене: векторна графіка, зображення, Скануй мене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1"/>
          <p:cNvSpPr/>
          <p:nvPr/>
        </p:nvSpPr>
        <p:spPr>
          <a:xfrm>
            <a:off x="297712" y="971125"/>
            <a:ext cx="5603358" cy="584775"/>
          </a:xfrm>
          <a:prstGeom prst="rect">
            <a:avLst/>
          </a:prstGeom>
          <a:solidFill>
            <a:srgbClr val="EBF7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smtClean="0"/>
              <a:t>Наука </a:t>
            </a:r>
            <a:r>
              <a:rPr lang="uk-UA" sz="1600" smtClean="0"/>
              <a:t>– це сфера людської </a:t>
            </a:r>
            <a:r>
              <a:rPr lang="uk-UA" sz="1600" smtClean="0"/>
              <a:t>діяльності</a:t>
            </a:r>
            <a:r>
              <a:rPr lang="uk-UA" sz="1600" smtClean="0"/>
              <a:t>, спрямована на отримання та систематизацію об’єктивних </a:t>
            </a:r>
            <a:r>
              <a:rPr lang="uk-UA" sz="1600" smtClean="0"/>
              <a:t>знань про </a:t>
            </a:r>
            <a:r>
              <a:rPr lang="uk-UA" sz="1600" smtClean="0"/>
              <a:t>світ</a:t>
            </a:r>
            <a:endParaRPr lang="uk-UA" sz="1600">
              <a:solidFill>
                <a:schemeClr val="tx1">
                  <a:lumMod val="85000"/>
                  <a:lumOff val="15000"/>
                </a:schemeClr>
              </a:solidFill>
              <a:latin typeface="Segoe Print" pitchFamily="2" charset="0"/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357732" y="3721871"/>
            <a:ext cx="4511979" cy="1323439"/>
          </a:xfrm>
          <a:prstGeom prst="rect">
            <a:avLst/>
          </a:prstGeom>
          <a:solidFill>
            <a:srgbClr val="E4F9B9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Біологія – одна з природничих наук </a:t>
            </a:r>
          </a:p>
          <a:p>
            <a:pPr algn="ctr"/>
            <a:endParaRPr lang="uk-UA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 результаті тісної взаємодії з іншими природничими науками, виникли суміжні дисципліни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Alegreya" charset="0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4380625" y="1105799"/>
          <a:ext cx="5241851" cy="3806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-9883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8062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2576854" y="454543"/>
            <a:ext cx="54627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Яке місце біології в системі наук 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55300" name="AutoShape 4" descr="Скануй мене: векторна графіка, зображення, Скануй мене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grpSp>
        <p:nvGrpSpPr>
          <p:cNvPr id="15" name="Групувати 14"/>
          <p:cNvGrpSpPr/>
          <p:nvPr/>
        </p:nvGrpSpPr>
        <p:grpSpPr>
          <a:xfrm>
            <a:off x="244549" y="1076733"/>
            <a:ext cx="8771860" cy="584775"/>
            <a:chOff x="244549" y="1119265"/>
            <a:chExt cx="8771860" cy="584775"/>
          </a:xfrm>
        </p:grpSpPr>
        <p:sp>
          <p:nvSpPr>
            <p:cNvPr id="12" name="Прямокутник 11"/>
            <p:cNvSpPr/>
            <p:nvPr/>
          </p:nvSpPr>
          <p:spPr>
            <a:xfrm>
              <a:off x="244549" y="1194410"/>
              <a:ext cx="1701209" cy="338554"/>
            </a:xfrm>
            <a:prstGeom prst="rect">
              <a:avLst/>
            </a:prstGeom>
            <a:solidFill>
              <a:srgbClr val="EBF7FF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uk-UA" sz="1600" smtClean="0"/>
                <a:t>БІОХІМІЯ</a:t>
              </a:r>
              <a:endParaRPr lang="uk-UA" sz="160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endParaRPr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2477386" y="1119265"/>
              <a:ext cx="6539023" cy="584775"/>
            </a:xfrm>
            <a:prstGeom prst="rect">
              <a:avLst/>
            </a:prstGeom>
            <a:solidFill>
              <a:srgbClr val="FEECEC"/>
            </a:solidFill>
            <a:ln w="28575">
              <a:solidFill>
                <a:schemeClr val="accent2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про хімічний склад організмів і хімічні </a:t>
              </a:r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процеси</a:t>
              </a:r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, які в них </a:t>
              </a:r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відбуваються</a:t>
              </a:r>
              <a:endParaRPr lang="uk-UA" sz="1600" b="1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endParaRPr>
            </a:p>
          </p:txBody>
        </p:sp>
      </p:grpSp>
      <p:grpSp>
        <p:nvGrpSpPr>
          <p:cNvPr id="16" name="Групувати 15"/>
          <p:cNvGrpSpPr/>
          <p:nvPr/>
        </p:nvGrpSpPr>
        <p:grpSpPr>
          <a:xfrm>
            <a:off x="223284" y="1831647"/>
            <a:ext cx="8771860" cy="584775"/>
            <a:chOff x="244549" y="1119265"/>
            <a:chExt cx="8771860" cy="584775"/>
          </a:xfrm>
        </p:grpSpPr>
        <p:sp>
          <p:nvSpPr>
            <p:cNvPr id="18" name="Прямокутник 17"/>
            <p:cNvSpPr/>
            <p:nvPr/>
          </p:nvSpPr>
          <p:spPr>
            <a:xfrm>
              <a:off x="244549" y="1194410"/>
              <a:ext cx="1701209" cy="338554"/>
            </a:xfrm>
            <a:prstGeom prst="rect">
              <a:avLst/>
            </a:prstGeom>
            <a:solidFill>
              <a:srgbClr val="EBF7FF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uk-UA" sz="1600" smtClean="0"/>
                <a:t>БІОФІЗИКА</a:t>
              </a:r>
              <a:endParaRPr lang="uk-UA" sz="160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endParaRPr>
            </a:p>
          </p:txBody>
        </p:sp>
        <p:sp>
          <p:nvSpPr>
            <p:cNvPr id="19" name="Прямокутник 18"/>
            <p:cNvSpPr/>
            <p:nvPr/>
          </p:nvSpPr>
          <p:spPr>
            <a:xfrm>
              <a:off x="2477386" y="1119265"/>
              <a:ext cx="6539023" cy="584775"/>
            </a:xfrm>
            <a:prstGeom prst="rect">
              <a:avLst/>
            </a:prstGeom>
            <a:solidFill>
              <a:srgbClr val="FEECEC"/>
            </a:solidFill>
            <a:ln w="28575">
              <a:solidFill>
                <a:schemeClr val="accent2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про фізичні процеси в біологічних системах та вплив на них фізичних чинників</a:t>
              </a:r>
              <a:endPara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endParaRPr>
            </a:p>
          </p:txBody>
        </p:sp>
      </p:grpSp>
      <p:grpSp>
        <p:nvGrpSpPr>
          <p:cNvPr id="20" name="Групувати 19"/>
          <p:cNvGrpSpPr/>
          <p:nvPr/>
        </p:nvGrpSpPr>
        <p:grpSpPr>
          <a:xfrm>
            <a:off x="212651" y="2618458"/>
            <a:ext cx="8771860" cy="584775"/>
            <a:chOff x="244549" y="1119265"/>
            <a:chExt cx="8771860" cy="584775"/>
          </a:xfrm>
        </p:grpSpPr>
        <p:sp>
          <p:nvSpPr>
            <p:cNvPr id="21" name="Прямокутник 20"/>
            <p:cNvSpPr/>
            <p:nvPr/>
          </p:nvSpPr>
          <p:spPr>
            <a:xfrm>
              <a:off x="244549" y="1194410"/>
              <a:ext cx="1701209" cy="338554"/>
            </a:xfrm>
            <a:prstGeom prst="rect">
              <a:avLst/>
            </a:prstGeom>
            <a:solidFill>
              <a:srgbClr val="EBF7FF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uk-UA" sz="1600" smtClean="0"/>
                <a:t>БІОГЕОГРАФІЯ</a:t>
              </a:r>
              <a:endParaRPr lang="uk-UA" sz="160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endParaRPr>
            </a:p>
          </p:txBody>
        </p:sp>
        <p:sp>
          <p:nvSpPr>
            <p:cNvPr id="22" name="Прямокутник 21"/>
            <p:cNvSpPr/>
            <p:nvPr/>
          </p:nvSpPr>
          <p:spPr>
            <a:xfrm>
              <a:off x="2477386" y="1119265"/>
              <a:ext cx="6539023" cy="584775"/>
            </a:xfrm>
            <a:prstGeom prst="rect">
              <a:avLst/>
            </a:prstGeom>
            <a:solidFill>
              <a:srgbClr val="FEECEC"/>
            </a:solidFill>
            <a:ln w="28575">
              <a:solidFill>
                <a:schemeClr val="accent2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про закономірності поширення організмів та їх угруповань по </a:t>
              </a:r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планеті</a:t>
              </a:r>
              <a:endParaRPr lang="uk-UA" sz="1600" b="1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endParaRPr>
            </a:p>
          </p:txBody>
        </p:sp>
      </p:grpSp>
      <p:grpSp>
        <p:nvGrpSpPr>
          <p:cNvPr id="23" name="Групувати 22"/>
          <p:cNvGrpSpPr/>
          <p:nvPr/>
        </p:nvGrpSpPr>
        <p:grpSpPr>
          <a:xfrm>
            <a:off x="202018" y="3415902"/>
            <a:ext cx="8771860" cy="584775"/>
            <a:chOff x="244549" y="1119265"/>
            <a:chExt cx="8771860" cy="584775"/>
          </a:xfrm>
        </p:grpSpPr>
        <p:sp>
          <p:nvSpPr>
            <p:cNvPr id="24" name="Прямокутник 23"/>
            <p:cNvSpPr/>
            <p:nvPr/>
          </p:nvSpPr>
          <p:spPr>
            <a:xfrm>
              <a:off x="244549" y="1194410"/>
              <a:ext cx="1977656" cy="338554"/>
            </a:xfrm>
            <a:prstGeom prst="rect">
              <a:avLst/>
            </a:prstGeom>
            <a:solidFill>
              <a:srgbClr val="EBF7FF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uk-UA" sz="160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СОЦІОЕКОЛОГІЯ</a:t>
              </a:r>
              <a:endParaRPr lang="uk-UA" sz="16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Прямокутник 24"/>
            <p:cNvSpPr/>
            <p:nvPr/>
          </p:nvSpPr>
          <p:spPr>
            <a:xfrm>
              <a:off x="2477386" y="1119265"/>
              <a:ext cx="6539023" cy="584775"/>
            </a:xfrm>
            <a:prstGeom prst="rect">
              <a:avLst/>
            </a:prstGeom>
            <a:solidFill>
              <a:srgbClr val="FEECEC"/>
            </a:solidFill>
            <a:ln w="28575">
              <a:solidFill>
                <a:schemeClr val="accent2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про закономірності </a:t>
              </a:r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взаємодії </a:t>
              </a:r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людського</a:t>
              </a:r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 суспільства та навколишнього </a:t>
              </a:r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природного </a:t>
              </a:r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середовища</a:t>
              </a:r>
              <a:endParaRPr lang="uk-UA" sz="1600" b="1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endParaRPr>
            </a:p>
          </p:txBody>
        </p:sp>
      </p:grpSp>
      <p:grpSp>
        <p:nvGrpSpPr>
          <p:cNvPr id="26" name="Групувати 25"/>
          <p:cNvGrpSpPr/>
          <p:nvPr/>
        </p:nvGrpSpPr>
        <p:grpSpPr>
          <a:xfrm>
            <a:off x="202018" y="4255869"/>
            <a:ext cx="8771860" cy="584775"/>
            <a:chOff x="244549" y="1119265"/>
            <a:chExt cx="8771860" cy="584775"/>
          </a:xfrm>
        </p:grpSpPr>
        <p:sp>
          <p:nvSpPr>
            <p:cNvPr id="27" name="Прямокутник 26"/>
            <p:cNvSpPr/>
            <p:nvPr/>
          </p:nvSpPr>
          <p:spPr>
            <a:xfrm>
              <a:off x="244549" y="1194410"/>
              <a:ext cx="1977656" cy="338554"/>
            </a:xfrm>
            <a:prstGeom prst="rect">
              <a:avLst/>
            </a:prstGeom>
            <a:solidFill>
              <a:srgbClr val="EBF7FF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uk-UA" sz="160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АНТРОПО</a:t>
              </a:r>
              <a:r>
                <a:rPr lang="uk-UA" sz="160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ЛОГІЯ</a:t>
              </a:r>
              <a:endParaRPr lang="uk-UA" sz="16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Прямокутник 27"/>
            <p:cNvSpPr/>
            <p:nvPr/>
          </p:nvSpPr>
          <p:spPr>
            <a:xfrm>
              <a:off x="2477386" y="1119265"/>
              <a:ext cx="6539023" cy="584775"/>
            </a:xfrm>
            <a:prstGeom prst="rect">
              <a:avLst/>
            </a:prstGeom>
            <a:solidFill>
              <a:srgbClr val="FEECEC"/>
            </a:solidFill>
            <a:ln w="28575">
              <a:solidFill>
                <a:schemeClr val="accent2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про походження та еволюцію </a:t>
              </a:r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л</a:t>
              </a:r>
              <a:r>
                <a:rPr lang="uk-UA" sz="16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юдини як біосоціального виду</a:t>
              </a:r>
              <a:endParaRPr lang="uk-UA" sz="1600" b="1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-9883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8062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2576854" y="454543"/>
            <a:ext cx="54627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Яке місце біології в системі наук 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55300" name="AutoShape 4" descr="Скануй мене: векторна графіка, зображення, Скануй мене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grpSp>
        <p:nvGrpSpPr>
          <p:cNvPr id="2" name="Групувати 14"/>
          <p:cNvGrpSpPr/>
          <p:nvPr/>
        </p:nvGrpSpPr>
        <p:grpSpPr>
          <a:xfrm>
            <a:off x="244549" y="1076733"/>
            <a:ext cx="8771860" cy="584775"/>
            <a:chOff x="244549" y="1119265"/>
            <a:chExt cx="8771860" cy="584775"/>
          </a:xfrm>
        </p:grpSpPr>
        <p:sp>
          <p:nvSpPr>
            <p:cNvPr id="12" name="Прямокутник 11"/>
            <p:cNvSpPr/>
            <p:nvPr/>
          </p:nvSpPr>
          <p:spPr>
            <a:xfrm>
              <a:off x="244549" y="1194410"/>
              <a:ext cx="1701209" cy="338554"/>
            </a:xfrm>
            <a:prstGeom prst="rect">
              <a:avLst/>
            </a:prstGeom>
            <a:solidFill>
              <a:srgbClr val="EBF7FF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uk-UA" sz="1600" dirty="0" smtClean="0"/>
                <a:t>МЕДИЦИНА</a:t>
              </a:r>
              <a:endParaRPr lang="uk-UA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endParaRPr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2477386" y="1119265"/>
              <a:ext cx="6539023" cy="584775"/>
            </a:xfrm>
            <a:prstGeom prst="rect">
              <a:avLst/>
            </a:prstGeom>
            <a:solidFill>
              <a:srgbClr val="FEECEC"/>
            </a:solidFill>
            <a:ln w="28575">
              <a:solidFill>
                <a:schemeClr val="accent2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про здоров’я людини та його збереження, про методи діагностики захворювань та їх профілактики</a:t>
              </a:r>
              <a:endPara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endParaRPr>
            </a:p>
          </p:txBody>
        </p:sp>
      </p:grpSp>
      <p:grpSp>
        <p:nvGrpSpPr>
          <p:cNvPr id="3" name="Групувати 15"/>
          <p:cNvGrpSpPr/>
          <p:nvPr/>
        </p:nvGrpSpPr>
        <p:grpSpPr>
          <a:xfrm>
            <a:off x="223284" y="1831647"/>
            <a:ext cx="8771860" cy="584775"/>
            <a:chOff x="244549" y="1119265"/>
            <a:chExt cx="8771860" cy="584775"/>
          </a:xfrm>
        </p:grpSpPr>
        <p:sp>
          <p:nvSpPr>
            <p:cNvPr id="18" name="Прямокутник 17"/>
            <p:cNvSpPr/>
            <p:nvPr/>
          </p:nvSpPr>
          <p:spPr>
            <a:xfrm>
              <a:off x="244549" y="1194410"/>
              <a:ext cx="1701209" cy="338554"/>
            </a:xfrm>
            <a:prstGeom prst="rect">
              <a:avLst/>
            </a:prstGeom>
            <a:solidFill>
              <a:srgbClr val="EBF7FF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uk-UA" sz="1600" dirty="0" smtClean="0"/>
                <a:t>БІОНІКА</a:t>
              </a:r>
              <a:endParaRPr lang="uk-UA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endParaRPr>
            </a:p>
          </p:txBody>
        </p:sp>
        <p:sp>
          <p:nvSpPr>
            <p:cNvPr id="19" name="Прямокутник 18"/>
            <p:cNvSpPr/>
            <p:nvPr/>
          </p:nvSpPr>
          <p:spPr>
            <a:xfrm>
              <a:off x="2477386" y="1119265"/>
              <a:ext cx="6539023" cy="584775"/>
            </a:xfrm>
            <a:prstGeom prst="rect">
              <a:avLst/>
            </a:prstGeom>
            <a:solidFill>
              <a:srgbClr val="FEECEC"/>
            </a:solidFill>
            <a:ln w="28575">
              <a:solidFill>
                <a:schemeClr val="accent2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про застосування у технічних системах принципів організації та функціонування біологічних систем</a:t>
              </a:r>
              <a:endPara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endParaRPr>
            </a:p>
          </p:txBody>
        </p:sp>
      </p:grpSp>
      <p:grpSp>
        <p:nvGrpSpPr>
          <p:cNvPr id="4" name="Групувати 19"/>
          <p:cNvGrpSpPr/>
          <p:nvPr/>
        </p:nvGrpSpPr>
        <p:grpSpPr>
          <a:xfrm>
            <a:off x="212650" y="2618458"/>
            <a:ext cx="8771861" cy="584775"/>
            <a:chOff x="244548" y="1119265"/>
            <a:chExt cx="8771861" cy="584775"/>
          </a:xfrm>
        </p:grpSpPr>
        <p:sp>
          <p:nvSpPr>
            <p:cNvPr id="21" name="Прямокутник 20"/>
            <p:cNvSpPr/>
            <p:nvPr/>
          </p:nvSpPr>
          <p:spPr>
            <a:xfrm>
              <a:off x="244548" y="1194410"/>
              <a:ext cx="1956391" cy="338554"/>
            </a:xfrm>
            <a:prstGeom prst="rect">
              <a:avLst/>
            </a:prstGeom>
            <a:solidFill>
              <a:srgbClr val="EBF7FF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uk-UA" sz="1600" dirty="0" smtClean="0"/>
                <a:t>РАДІОБІОЛОГІЯ</a:t>
              </a:r>
              <a:endParaRPr lang="uk-UA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Print" pitchFamily="2" charset="0"/>
              </a:endParaRPr>
            </a:p>
          </p:txBody>
        </p:sp>
        <p:sp>
          <p:nvSpPr>
            <p:cNvPr id="22" name="Прямокутник 21"/>
            <p:cNvSpPr/>
            <p:nvPr/>
          </p:nvSpPr>
          <p:spPr>
            <a:xfrm>
              <a:off x="2477386" y="1119265"/>
              <a:ext cx="6539023" cy="584775"/>
            </a:xfrm>
            <a:prstGeom prst="rect">
              <a:avLst/>
            </a:prstGeom>
            <a:solidFill>
              <a:srgbClr val="FEECEC"/>
            </a:solidFill>
            <a:ln w="28575">
              <a:solidFill>
                <a:schemeClr val="accent2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про вплив різних видів </a:t>
              </a:r>
              <a:r>
                <a:rPr lang="uk-UA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іонізувального</a:t>
              </a:r>
              <a:r>
                <a:rPr lang="uk-UA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 випромінювання на живі системи різних рівнів організації</a:t>
              </a:r>
              <a:endPara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endParaRPr>
            </a:p>
          </p:txBody>
        </p:sp>
      </p:grpSp>
      <p:grpSp>
        <p:nvGrpSpPr>
          <p:cNvPr id="5" name="Групувати 22"/>
          <p:cNvGrpSpPr/>
          <p:nvPr/>
        </p:nvGrpSpPr>
        <p:grpSpPr>
          <a:xfrm>
            <a:off x="202018" y="3415902"/>
            <a:ext cx="8771860" cy="659920"/>
            <a:chOff x="244549" y="1119265"/>
            <a:chExt cx="8771860" cy="659920"/>
          </a:xfrm>
        </p:grpSpPr>
        <p:sp>
          <p:nvSpPr>
            <p:cNvPr id="24" name="Прямокутник 23"/>
            <p:cNvSpPr/>
            <p:nvPr/>
          </p:nvSpPr>
          <p:spPr>
            <a:xfrm>
              <a:off x="244549" y="1194410"/>
              <a:ext cx="1977656" cy="584775"/>
            </a:xfrm>
            <a:prstGeom prst="rect">
              <a:avLst/>
            </a:prstGeom>
            <a:solidFill>
              <a:srgbClr val="EBF7FF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uk-UA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КОСМІЧНА БІОЛОГІЯ</a:t>
              </a:r>
              <a:endParaRPr lang="uk-UA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Прямокутник 24"/>
            <p:cNvSpPr/>
            <p:nvPr/>
          </p:nvSpPr>
          <p:spPr>
            <a:xfrm>
              <a:off x="2477386" y="1119265"/>
              <a:ext cx="6539023" cy="584775"/>
            </a:xfrm>
            <a:prstGeom prst="rect">
              <a:avLst/>
            </a:prstGeom>
            <a:solidFill>
              <a:srgbClr val="FEECEC"/>
            </a:solidFill>
            <a:ln w="28575">
              <a:solidFill>
                <a:schemeClr val="accent2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uk-UA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про особливості функціонування живих істот в умовах космічних апаратів</a:t>
              </a:r>
              <a:endPara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endParaRPr>
            </a:p>
          </p:txBody>
        </p:sp>
      </p:grpSp>
      <p:grpSp>
        <p:nvGrpSpPr>
          <p:cNvPr id="6" name="Групувати 25"/>
          <p:cNvGrpSpPr/>
          <p:nvPr/>
        </p:nvGrpSpPr>
        <p:grpSpPr>
          <a:xfrm>
            <a:off x="202018" y="4255869"/>
            <a:ext cx="8771860" cy="659920"/>
            <a:chOff x="244549" y="1119265"/>
            <a:chExt cx="8771860" cy="659920"/>
          </a:xfrm>
        </p:grpSpPr>
        <p:sp>
          <p:nvSpPr>
            <p:cNvPr id="27" name="Прямокутник 26"/>
            <p:cNvSpPr/>
            <p:nvPr/>
          </p:nvSpPr>
          <p:spPr>
            <a:xfrm>
              <a:off x="244549" y="1194410"/>
              <a:ext cx="1977656" cy="584775"/>
            </a:xfrm>
            <a:prstGeom prst="rect">
              <a:avLst/>
            </a:prstGeom>
            <a:solidFill>
              <a:srgbClr val="EBF7FF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uk-UA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ЕКОЛОГІЧНЕ ПРАВО</a:t>
              </a:r>
              <a:endParaRPr lang="uk-UA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Прямокутник 27"/>
            <p:cNvSpPr/>
            <p:nvPr/>
          </p:nvSpPr>
          <p:spPr>
            <a:xfrm>
              <a:off x="2477386" y="1119265"/>
              <a:ext cx="6539023" cy="584775"/>
            </a:xfrm>
            <a:prstGeom prst="rect">
              <a:avLst/>
            </a:prstGeom>
            <a:solidFill>
              <a:srgbClr val="FEECEC"/>
            </a:solidFill>
            <a:ln w="28575">
              <a:solidFill>
                <a:schemeClr val="accent2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uk-UA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Print" pitchFamily="2" charset="0"/>
                </a:rPr>
                <a:t>про регулювання суспільних відносин у галузі охорони навколишнього природного середовища</a:t>
              </a:r>
              <a:endPara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2" name="Picture 6" descr="Health nature identity business card logo vector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5075" y="497035"/>
            <a:ext cx="1337480" cy="1406229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-9883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8062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2576854" y="454543"/>
            <a:ext cx="54627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Яке місце біології в системі наук 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55300" name="AutoShape 4" descr="Скануй мене: векторна графіка, зображення, Скануй мене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65538" name="Picture 2" descr="C:\Users\kants\Pictures\Screenshots\Знімок екрана (370).png"/>
          <p:cNvPicPr>
            <a:picLocks noChangeAspect="1" noChangeArrowheads="1"/>
          </p:cNvPicPr>
          <p:nvPr/>
        </p:nvPicPr>
        <p:blipFill>
          <a:blip r:embed="rId4"/>
          <a:srcRect l="29356" t="33594" r="9297" b="30729"/>
          <a:stretch>
            <a:fillRect/>
          </a:stretch>
        </p:blipFill>
        <p:spPr bwMode="auto">
          <a:xfrm>
            <a:off x="0" y="1801504"/>
            <a:ext cx="9144000" cy="3284846"/>
          </a:xfrm>
          <a:prstGeom prst="rect">
            <a:avLst/>
          </a:prstGeom>
          <a:noFill/>
        </p:spPr>
      </p:pic>
      <p:sp>
        <p:nvSpPr>
          <p:cNvPr id="23" name="Прямокутник 22"/>
          <p:cNvSpPr/>
          <p:nvPr/>
        </p:nvSpPr>
        <p:spPr>
          <a:xfrm>
            <a:off x="1143119" y="1003755"/>
            <a:ext cx="4138565" cy="584775"/>
          </a:xfrm>
          <a:prstGeom prst="rect">
            <a:avLst/>
          </a:prstGeom>
          <a:solidFill>
            <a:srgbClr val="E4F9B9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Приклади застосування біологічних знань для збереження здоров’я людини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Alegrey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 descr="180+ Food Groups Plate Stock Photos, Pictures &amp; Royalty-Free Images -  iStock | Healthy plate, Five food groups, Food choi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90444" y="583320"/>
            <a:ext cx="2074725" cy="1528923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-9883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8062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2576854" y="454543"/>
            <a:ext cx="54627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Яке місце біології в системі наук 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55300" name="AutoShape 4" descr="Скануй мене: векторна графіка, зображення, Скануй мене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3" name="Прямокутник 22"/>
          <p:cNvSpPr/>
          <p:nvPr/>
        </p:nvSpPr>
        <p:spPr>
          <a:xfrm>
            <a:off x="307546" y="1082583"/>
            <a:ext cx="4532468" cy="830997"/>
          </a:xfrm>
          <a:prstGeom prst="rect">
            <a:avLst/>
          </a:prstGeom>
          <a:solidFill>
            <a:srgbClr val="E4F9B9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Основні </a:t>
            </a:r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галузі застосування біологічних і екологічних </a:t>
            </a:r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досліджень для забезпечення людства продуктами </a:t>
            </a:r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харчування </a:t>
            </a:r>
            <a:endParaRPr lang="uk-UA" sz="1600">
              <a:solidFill>
                <a:schemeClr val="tx1">
                  <a:lumMod val="95000"/>
                  <a:lumOff val="5000"/>
                </a:schemeClr>
              </a:solidFill>
              <a:latin typeface="Alegreya" charset="0"/>
            </a:endParaRPr>
          </a:p>
        </p:txBody>
      </p:sp>
      <p:pic>
        <p:nvPicPr>
          <p:cNvPr id="71682" name="Picture 2" descr="C:\Users\kants\Pictures\Screenshots\Знімок екрана (371).png"/>
          <p:cNvPicPr>
            <a:picLocks noChangeAspect="1" noChangeArrowheads="1"/>
          </p:cNvPicPr>
          <p:nvPr/>
        </p:nvPicPr>
        <p:blipFill>
          <a:blip r:embed="rId4"/>
          <a:srcRect l="31691" t="16241" r="10482" b="52261"/>
          <a:stretch>
            <a:fillRect/>
          </a:stretch>
        </p:blipFill>
        <p:spPr bwMode="auto">
          <a:xfrm>
            <a:off x="31532" y="2128345"/>
            <a:ext cx="8970580" cy="30151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4" descr="Векторы на тему «Окружающая среда» — скачивайте бесплатные векторы высокого  качества на Freepik | Freepi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8812" y="683481"/>
            <a:ext cx="2427890" cy="1617301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-9883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8062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2576854" y="454543"/>
            <a:ext cx="54627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Яке місце біології в системі наук 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55300" name="AutoShape 4" descr="Скануй мене: векторна графіка, зображення, Скануй мене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3" name="Прямокутник 22"/>
          <p:cNvSpPr/>
          <p:nvPr/>
        </p:nvSpPr>
        <p:spPr>
          <a:xfrm>
            <a:off x="433674" y="1066817"/>
            <a:ext cx="5241916" cy="830997"/>
          </a:xfrm>
          <a:prstGeom prst="rect">
            <a:avLst/>
          </a:prstGeom>
          <a:solidFill>
            <a:srgbClr val="E4F9B9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Основні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галузі застосування біологічних і екологічних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досліджень для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збереження й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поліпшення стану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навколишнього середовища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Alegreya" charset="0"/>
            </a:endParaRPr>
          </a:p>
        </p:txBody>
      </p:sp>
      <p:pic>
        <p:nvPicPr>
          <p:cNvPr id="73730" name="Picture 2" descr="C:\Users\kants\Pictures\Screenshots\Знімок екрана (371).png"/>
          <p:cNvPicPr>
            <a:picLocks noChangeAspect="1" noChangeArrowheads="1"/>
          </p:cNvPicPr>
          <p:nvPr/>
        </p:nvPicPr>
        <p:blipFill>
          <a:blip r:embed="rId4"/>
          <a:srcRect l="31582" t="48249" r="10378" b="21579"/>
          <a:stretch>
            <a:fillRect/>
          </a:stretch>
        </p:blipFill>
        <p:spPr bwMode="auto">
          <a:xfrm>
            <a:off x="283779" y="2207173"/>
            <a:ext cx="8639504" cy="2936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116254" y="696242"/>
            <a:ext cx="3303086" cy="33855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3" name="Групувати 2">
            <a:extLst>
              <a:ext uri="{FF2B5EF4-FFF2-40B4-BE49-F238E27FC236}">
                <a16:creationId xmlns:a16="http://schemas.microsoft.com/office/drawing/2014/main" xmlns="" id="{62718254-6561-4934-9459-755361EF535C}"/>
              </a:ext>
            </a:extLst>
          </p:cNvPr>
          <p:cNvGrpSpPr/>
          <p:nvPr/>
        </p:nvGrpSpPr>
        <p:grpSpPr>
          <a:xfrm>
            <a:off x="306239" y="1319501"/>
            <a:ext cx="8657139" cy="3654865"/>
            <a:chOff x="329369" y="1342079"/>
            <a:chExt cx="8172100" cy="3425311"/>
          </a:xfrm>
        </p:grpSpPr>
        <p:sp>
          <p:nvSpPr>
            <p:cNvPr id="29" name="Прямокутник 28"/>
            <p:cNvSpPr/>
            <p:nvPr/>
          </p:nvSpPr>
          <p:spPr>
            <a:xfrm>
              <a:off x="350891" y="1342079"/>
              <a:ext cx="8150578" cy="490358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10000"/>
                <a:buFont typeface="Wingdings" pitchFamily="2" charset="2"/>
                <a:buChar char="Ø"/>
              </a:pPr>
              <a:r>
                <a:rPr lang="uk-UA" dirty="0" smtClean="0">
                  <a:latin typeface="Verdana" pitchFamily="34" charset="0"/>
                  <a:ea typeface="Verdana" pitchFamily="34" charset="0"/>
                </a:rPr>
                <a:t> Біологія – це комплексна наука, що вивчає живу природу на всіх рівнях її організації – від молекулярного до біосферного</a:t>
              </a:r>
              <a:endParaRPr lang="uk-UA" dirty="0"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28" name="Прямокутник 27">
              <a:extLst>
                <a:ext uri="{FF2B5EF4-FFF2-40B4-BE49-F238E27FC236}">
                  <a16:creationId xmlns:a16="http://schemas.microsoft.com/office/drawing/2014/main" xmlns="" id="{A23828DD-DDB8-4CC7-8323-ED3A4F90C850}"/>
                </a:ext>
              </a:extLst>
            </p:cNvPr>
            <p:cNvSpPr/>
            <p:nvPr/>
          </p:nvSpPr>
          <p:spPr>
            <a:xfrm>
              <a:off x="338668" y="2101237"/>
              <a:ext cx="8150578" cy="490358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10000"/>
                <a:buFont typeface="Wingdings" pitchFamily="2" charset="2"/>
                <a:buChar char="Ø"/>
              </a:pPr>
              <a:r>
                <a:rPr lang="uk-UA" smtClean="0">
                  <a:latin typeface="Verdana" pitchFamily="34" charset="0"/>
                  <a:ea typeface="Verdana" pitchFamily="34" charset="0"/>
                </a:rPr>
                <a:t> </a:t>
              </a:r>
              <a:r>
                <a:rPr lang="uk-UA" smtClean="0">
                  <a:latin typeface="Verdana" pitchFamily="34" charset="0"/>
                  <a:ea typeface="Verdana" pitchFamily="34" charset="0"/>
                </a:rPr>
                <a:t>Біологіч</a:t>
              </a:r>
              <a:r>
                <a:rPr lang="uk-UA" smtClean="0">
                  <a:latin typeface="Verdana" pitchFamily="34" charset="0"/>
                  <a:ea typeface="Verdana" pitchFamily="34" charset="0"/>
                </a:rPr>
                <a:t>ним системам різного рівня </a:t>
              </a:r>
              <a:r>
                <a:rPr lang="uk-UA" smtClean="0">
                  <a:latin typeface="Verdana" pitchFamily="34" charset="0"/>
                  <a:ea typeface="Verdana" pitchFamily="34" charset="0"/>
                </a:rPr>
                <a:t>організації</a:t>
              </a:r>
              <a:r>
                <a:rPr lang="uk-UA" smtClean="0">
                  <a:latin typeface="Verdana" pitchFamily="34" charset="0"/>
                  <a:ea typeface="Verdana" pitchFamily="34" charset="0"/>
                </a:rPr>
                <a:t>, що складаються з різних </a:t>
              </a:r>
              <a:r>
                <a:rPr lang="uk-UA" smtClean="0">
                  <a:latin typeface="Verdana" pitchFamily="34" charset="0"/>
                  <a:ea typeface="Verdana" pitchFamily="34" charset="0"/>
                </a:rPr>
                <a:t>компонентів</a:t>
              </a:r>
              <a:r>
                <a:rPr lang="uk-UA" smtClean="0">
                  <a:latin typeface="Verdana" pitchFamily="34" charset="0"/>
                  <a:ea typeface="Verdana" pitchFamily="34" charset="0"/>
                </a:rPr>
                <a:t>, притаманні нові </a:t>
              </a:r>
              <a:r>
                <a:rPr lang="uk-UA" smtClean="0">
                  <a:latin typeface="Verdana" pitchFamily="34" charset="0"/>
                  <a:ea typeface="Verdana" pitchFamily="34" charset="0"/>
                </a:rPr>
                <a:t>властивості</a:t>
              </a:r>
              <a:r>
                <a:rPr lang="uk-UA" smtClean="0">
                  <a:latin typeface="Verdana" pitchFamily="34" charset="0"/>
                  <a:ea typeface="Verdana" pitchFamily="34" charset="0"/>
                </a:rPr>
                <a:t>, які не характерні </a:t>
              </a:r>
              <a:r>
                <a:rPr lang="uk-UA" smtClean="0">
                  <a:latin typeface="Verdana" pitchFamily="34" charset="0"/>
                  <a:ea typeface="Verdana" pitchFamily="34" charset="0"/>
                </a:rPr>
                <a:t>для окремих </a:t>
              </a:r>
              <a:r>
                <a:rPr lang="uk-UA" smtClean="0">
                  <a:latin typeface="Verdana" pitchFamily="34" charset="0"/>
                  <a:ea typeface="Verdana" pitchFamily="34" charset="0"/>
                </a:rPr>
                <a:t>елементів цих систем</a:t>
              </a:r>
              <a:endParaRPr lang="uk-UA"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30" name="Прямокутник 29">
              <a:extLst>
                <a:ext uri="{FF2B5EF4-FFF2-40B4-BE49-F238E27FC236}">
                  <a16:creationId xmlns:a16="http://schemas.microsoft.com/office/drawing/2014/main" xmlns="" id="{FF803F3D-022B-448A-A490-FE29CA8B17AB}"/>
                </a:ext>
              </a:extLst>
            </p:cNvPr>
            <p:cNvSpPr/>
            <p:nvPr/>
          </p:nvSpPr>
          <p:spPr>
            <a:xfrm>
              <a:off x="329369" y="2823661"/>
              <a:ext cx="8150578" cy="288446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10000"/>
                <a:buFont typeface="Wingdings" pitchFamily="2" charset="2"/>
                <a:buChar char="Ø"/>
              </a:pPr>
              <a:r>
                <a:rPr lang="uk-UA" dirty="0" smtClean="0">
                  <a:latin typeface="Verdana" pitchFamily="34" charset="0"/>
                  <a:ea typeface="Verdana" pitchFamily="34" charset="0"/>
                </a:rPr>
                <a:t> На стику біології з іншими науками виникають </a:t>
              </a:r>
              <a:r>
                <a:rPr lang="uk-UA" dirty="0" smtClean="0">
                  <a:latin typeface="Verdana" pitchFamily="34" charset="0"/>
                  <a:ea typeface="Verdana" pitchFamily="34" charset="0"/>
                </a:rPr>
                <a:t>міждисциплінарні галузі знань</a:t>
              </a:r>
              <a:endParaRPr lang="uk-UA" dirty="0"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31" name="Прямокутник 30">
              <a:extLst>
                <a:ext uri="{FF2B5EF4-FFF2-40B4-BE49-F238E27FC236}">
                  <a16:creationId xmlns:a16="http://schemas.microsoft.com/office/drawing/2014/main" xmlns="" id="{AA4B9930-9148-45ED-ACA4-64EEFD511C4B}"/>
                </a:ext>
              </a:extLst>
            </p:cNvPr>
            <p:cNvSpPr/>
            <p:nvPr/>
          </p:nvSpPr>
          <p:spPr>
            <a:xfrm>
              <a:off x="349325" y="3370692"/>
              <a:ext cx="8150578" cy="490358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10000"/>
                <a:buFont typeface="Wingdings" pitchFamily="2" charset="2"/>
                <a:buChar char="Ø"/>
              </a:pPr>
              <a:r>
                <a:rPr lang="uk-UA" dirty="0" smtClean="0">
                  <a:latin typeface="Verdana" pitchFamily="34" charset="0"/>
                  <a:ea typeface="Verdana" pitchFamily="34" charset="0"/>
                </a:rPr>
                <a:t> Головним завданням сучасної біології є пізнання сутності життя та дослідження функціонування біологічних систем</a:t>
              </a:r>
              <a:endParaRPr lang="uk-UA" dirty="0"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33" name="Прямокутник 32">
              <a:extLst>
                <a:ext uri="{FF2B5EF4-FFF2-40B4-BE49-F238E27FC236}">
                  <a16:creationId xmlns:a16="http://schemas.microsoft.com/office/drawing/2014/main" xmlns="" id="{01906554-AED8-4818-8413-2D9BAEC2BA6C}"/>
                </a:ext>
              </a:extLst>
            </p:cNvPr>
            <p:cNvSpPr/>
            <p:nvPr/>
          </p:nvSpPr>
          <p:spPr>
            <a:xfrm>
              <a:off x="349325" y="4075120"/>
              <a:ext cx="8150578" cy="69227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10000"/>
                <a:buFont typeface="Wingdings" pitchFamily="2" charset="2"/>
                <a:buChar char="Ø"/>
              </a:pPr>
              <a:r>
                <a:rPr lang="uk-UA" dirty="0" smtClean="0">
                  <a:latin typeface="Verdana" pitchFamily="34" charset="0"/>
                  <a:ea typeface="Verdana" pitchFamily="34" charset="0"/>
                </a:rPr>
                <a:t> Біологічні знання широко застосовують у сферах охорони здоров’я, забезпечення людства продуктами харчування, а також збереження й поліпшення стану навколишнього середовища</a:t>
              </a:r>
              <a:endParaRPr lang="uk-UA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endParaRPr>
            </a:p>
          </p:txBody>
        </p:sp>
      </p:grpSp>
      <p:cxnSp>
        <p:nvCxnSpPr>
          <p:cNvPr id="15" name="Google Shape;100;p16">
            <a:extLst>
              <a:ext uri="{FF2B5EF4-FFF2-40B4-BE49-F238E27FC236}">
                <a16:creationId xmlns:a16="http://schemas.microsoft.com/office/drawing/2014/main" xmlns="" id="{EE215FE5-5688-4BBE-B496-B53DAC43A67A}"/>
              </a:ext>
            </a:extLst>
          </p:cNvPr>
          <p:cNvCxnSpPr/>
          <p:nvPr/>
        </p:nvCxnSpPr>
        <p:spPr>
          <a:xfrm rot="10800000" flipH="1">
            <a:off x="1803090" y="500732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6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-9883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773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" name="Google Shape;100;p16"/>
          <p:cNvCxnSpPr/>
          <p:nvPr/>
        </p:nvCxnSpPr>
        <p:spPr>
          <a:xfrm rot="10800000" flipH="1">
            <a:off x="1821740" y="49024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101081" y="651879"/>
            <a:ext cx="3303086" cy="33855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xmlns="" id="{53105FF9-D5A8-4C7F-ADC2-F9C05CDAB79A}"/>
              </a:ext>
            </a:extLst>
          </p:cNvPr>
          <p:cNvSpPr/>
          <p:nvPr/>
        </p:nvSpPr>
        <p:spPr>
          <a:xfrm>
            <a:off x="261304" y="1150166"/>
            <a:ext cx="8634340" cy="221599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dirty="0">
                <a:latin typeface="Segoe Print" panose="02000600000000000000" pitchFamily="2" charset="0"/>
              </a:rPr>
              <a:t>        </a:t>
            </a:r>
            <a:r>
              <a:rPr lang="uk-UA" sz="1600" b="1" i="1" dirty="0">
                <a:latin typeface="Segoe Print" panose="02000600000000000000" pitchFamily="2" charset="0"/>
              </a:rPr>
              <a:t>Поміркуйте</a:t>
            </a:r>
            <a:r>
              <a:rPr lang="uk-UA" b="1" i="1" dirty="0"/>
              <a:t> </a:t>
            </a:r>
          </a:p>
          <a:p>
            <a:endParaRPr lang="uk-UA" dirty="0"/>
          </a:p>
          <a:p>
            <a:pPr algn="just"/>
            <a:r>
              <a:rPr lang="uk-UA" sz="1800" dirty="0" smtClean="0">
                <a:latin typeface="Segoe Print" pitchFamily="2" charset="0"/>
              </a:rPr>
              <a:t>1. Чи могло б людство існувати без використання лікарських препаратів?</a:t>
            </a:r>
          </a:p>
          <a:p>
            <a:pPr algn="just"/>
            <a:r>
              <a:rPr lang="uk-UA" sz="1800" dirty="0" smtClean="0">
                <a:latin typeface="Segoe Print" pitchFamily="2" charset="0"/>
              </a:rPr>
              <a:t>2. Як біологічні знання впливають на продуктивність сільського господарства для забезпечення </a:t>
            </a:r>
            <a:r>
              <a:rPr lang="uk-UA" sz="1800" dirty="0" smtClean="0">
                <a:latin typeface="Segoe Print" pitchFamily="2" charset="0"/>
              </a:rPr>
              <a:t>людства продовольством?</a:t>
            </a:r>
          </a:p>
          <a:p>
            <a:pPr algn="just"/>
            <a:r>
              <a:rPr lang="uk-UA" sz="1800" dirty="0" smtClean="0">
                <a:latin typeface="Segoe Print" pitchFamily="2" charset="0"/>
              </a:rPr>
              <a:t>3. Чому збереження біорізноманіття є актуальною проблемою сьогодення</a:t>
            </a:r>
            <a:r>
              <a:rPr lang="ru-RU" sz="1800" dirty="0" smtClean="0"/>
              <a:t>?</a:t>
            </a:r>
            <a:endParaRPr lang="uk-UA" sz="1800" dirty="0">
              <a:latin typeface="Segoe Print" panose="02000600000000000000" pitchFamily="2" charset="0"/>
            </a:endParaRPr>
          </a:p>
        </p:txBody>
      </p:sp>
      <p:pic>
        <p:nvPicPr>
          <p:cNvPr id="10" name="Picture 2" descr="Більше 119 900 стокових ілюстрацій, векторної графіки та картинок  роялті-фрі на тему знак питання - iStock">
            <a:extLst>
              <a:ext uri="{FF2B5EF4-FFF2-40B4-BE49-F238E27FC236}">
                <a16:creationId xmlns:a16="http://schemas.microsoft.com/office/drawing/2014/main" xmlns="" id="{D7913258-AF30-48D9-BC01-DF2A37A99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217" y="1190479"/>
            <a:ext cx="355229" cy="355229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A51AADB0-1A29-4243-8118-B209CC6E042D}"/>
              </a:ext>
            </a:extLst>
          </p:cNvPr>
          <p:cNvSpPr/>
          <p:nvPr/>
        </p:nvSpPr>
        <p:spPr>
          <a:xfrm>
            <a:off x="3873033" y="3785886"/>
            <a:ext cx="1716579" cy="83099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Скануйте </a:t>
            </a: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код </a:t>
            </a:r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та виконайте вправи</a:t>
            </a:r>
          </a:p>
        </p:txBody>
      </p:sp>
      <p:pic>
        <p:nvPicPr>
          <p:cNvPr id="9217" name="Picture 1" descr="C:\Users\kants\Pictures\Screenshots\Знімок екрана (372).png"/>
          <p:cNvPicPr>
            <a:picLocks noChangeAspect="1" noChangeArrowheads="1"/>
          </p:cNvPicPr>
          <p:nvPr/>
        </p:nvPicPr>
        <p:blipFill>
          <a:blip r:embed="rId4"/>
          <a:srcRect l="68302" t="36458" r="17350" b="36198"/>
          <a:stretch>
            <a:fillRect/>
          </a:stretch>
        </p:blipFill>
        <p:spPr bwMode="auto">
          <a:xfrm>
            <a:off x="6750050" y="3619500"/>
            <a:ext cx="1422400" cy="1524000"/>
          </a:xfrm>
          <a:prstGeom prst="rect">
            <a:avLst/>
          </a:prstGeom>
          <a:noFill/>
        </p:spPr>
      </p:pic>
      <p:sp>
        <p:nvSpPr>
          <p:cNvPr id="16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-9883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9218" name="Picture 2" descr="C:\Users\kants\Downloads\qrcode_306644192_71518b38b55ebed1c5f0c623ef6c6ac5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1550" y="3486150"/>
            <a:ext cx="1543050" cy="1543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9389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artoon girl teen sitting on books and read book vector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" y="438150"/>
            <a:ext cx="4705350" cy="4705350"/>
          </a:xfrm>
          <a:prstGeom prst="rect">
            <a:avLst/>
          </a:prstGeom>
          <a:noFill/>
        </p:spPr>
      </p:pic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5391150" y="2286360"/>
            <a:ext cx="3045728" cy="147732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Домашнє завдання</a:t>
            </a:r>
          </a:p>
          <a:p>
            <a:pPr algn="ctr"/>
            <a:endParaRPr lang="uk-UA" sz="1800" b="1" dirty="0" smtClean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Опрацюйте</a:t>
            </a:r>
          </a:p>
          <a:p>
            <a:pPr algn="ctr"/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параграф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1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вивчіть основні терміни</a:t>
            </a:r>
          </a:p>
        </p:txBody>
      </p:sp>
      <p:cxnSp>
        <p:nvCxnSpPr>
          <p:cNvPr id="8" name="Google Shape;100;p16">
            <a:extLst>
              <a:ext uri="{FF2B5EF4-FFF2-40B4-BE49-F238E27FC236}">
                <a16:creationId xmlns:a16="http://schemas.microsoft.com/office/drawing/2014/main" xmlns="" id="{1981994E-A031-479B-BFDA-EE33B8E8DF66}"/>
              </a:ext>
            </a:extLst>
          </p:cNvPr>
          <p:cNvCxnSpPr/>
          <p:nvPr/>
        </p:nvCxnSpPr>
        <p:spPr>
          <a:xfrm rot="10800000" flipH="1">
            <a:off x="1821740" y="66169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9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473962" y="66317"/>
            <a:ext cx="6921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§ 1. Біологія як комплексна наука. Місце біології серед інших наук 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351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1303</TotalTime>
  <Words>947</Words>
  <Application>Microsoft Office PowerPoint</Application>
  <PresentationFormat>Екран (16:9)</PresentationFormat>
  <Paragraphs>134</Paragraphs>
  <Slides>18</Slides>
  <Notes>18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25" baseType="lpstr">
      <vt:lpstr>Arial</vt:lpstr>
      <vt:lpstr>Alegreya</vt:lpstr>
      <vt:lpstr>Verdana</vt:lpstr>
      <vt:lpstr>Segoe Print</vt:lpstr>
      <vt:lpstr>Segoe Script</vt:lpstr>
      <vt:lpstr>Wingdings</vt:lpstr>
      <vt:lpstr>Simple Light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Валентина</dc:creator>
  <cp:lastModifiedBy>Юрій Канцідал</cp:lastModifiedBy>
  <cp:revision>128</cp:revision>
  <dcterms:modified xsi:type="dcterms:W3CDTF">2026-02-05T19:06:51Z</dcterms:modified>
</cp:coreProperties>
</file>