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56" r:id="rId3"/>
    <p:sldId id="262" r:id="rId4"/>
    <p:sldId id="257" r:id="rId5"/>
    <p:sldId id="258" r:id="rId6"/>
    <p:sldId id="259" r:id="rId7"/>
    <p:sldId id="260" r:id="rId8"/>
    <p:sldId id="261" r:id="rId9"/>
    <p:sldId id="268" r:id="rId10"/>
    <p:sldId id="264" r:id="rId11"/>
    <p:sldId id="266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2" autoAdjust="0"/>
    <p:restoredTop sz="94660"/>
  </p:normalViewPr>
  <p:slideViewPr>
    <p:cSldViewPr snapToGrid="0">
      <p:cViewPr varScale="1">
        <p:scale>
          <a:sx n="65" d="100"/>
          <a:sy n="65" d="100"/>
        </p:scale>
        <p:origin x="90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24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47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149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43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8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63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53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87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60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867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‹№›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00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99" y="2235326"/>
            <a:ext cx="6602333" cy="28169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768" y="289175"/>
            <a:ext cx="4637933" cy="644157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640068"/>
            <a:ext cx="8281851" cy="18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8243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334" y="-48627"/>
            <a:ext cx="9680666" cy="695525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2123" y="364153"/>
            <a:ext cx="226858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rgbClr val="660033"/>
                </a:solidFill>
              </a:rPr>
              <a:t>Матеріали</a:t>
            </a:r>
            <a:r>
              <a:rPr lang="ru-RU" sz="2800" b="1" i="1" dirty="0">
                <a:solidFill>
                  <a:srgbClr val="660033"/>
                </a:solidFill>
              </a:rPr>
              <a:t>:</a:t>
            </a:r>
          </a:p>
          <a:p>
            <a:endParaRPr lang="ru-RU" sz="2400" b="1" i="1" dirty="0">
              <a:solidFill>
                <a:srgbClr val="660033"/>
              </a:solidFill>
            </a:endParaRPr>
          </a:p>
          <a:p>
            <a:r>
              <a:rPr lang="ru-RU" sz="2400" b="1" i="1" dirty="0">
                <a:solidFill>
                  <a:srgbClr val="660033"/>
                </a:solidFill>
              </a:rPr>
              <a:t>3 кола з </a:t>
            </a:r>
            <a:r>
              <a:rPr lang="ru-RU" sz="2400" b="1" i="1" dirty="0" err="1">
                <a:solidFill>
                  <a:srgbClr val="660033"/>
                </a:solidFill>
              </a:rPr>
              <a:t>тканини</a:t>
            </a:r>
            <a:r>
              <a:rPr lang="ru-RU" sz="2400" b="1" i="1" dirty="0">
                <a:solidFill>
                  <a:srgbClr val="660033"/>
                </a:solidFill>
              </a:rPr>
              <a:t> </a:t>
            </a:r>
            <a:r>
              <a:rPr lang="ru-RU" sz="2400" b="1" i="1" dirty="0" err="1">
                <a:solidFill>
                  <a:srgbClr val="660033"/>
                </a:solidFill>
              </a:rPr>
              <a:t>діаметрами</a:t>
            </a:r>
            <a:r>
              <a:rPr lang="ru-RU" sz="2400" b="1" i="1" dirty="0">
                <a:solidFill>
                  <a:srgbClr val="660033"/>
                </a:solidFill>
              </a:rPr>
              <a:t> 16, 20, 24, см; </a:t>
            </a:r>
            <a:r>
              <a:rPr lang="ru-RU" sz="2400" b="1" i="1" dirty="0" err="1">
                <a:solidFill>
                  <a:srgbClr val="660033"/>
                </a:solidFill>
              </a:rPr>
              <a:t>прямокутник</a:t>
            </a:r>
            <a:r>
              <a:rPr lang="ru-RU" sz="2400" b="1" i="1" dirty="0">
                <a:solidFill>
                  <a:srgbClr val="660033"/>
                </a:solidFill>
              </a:rPr>
              <a:t> 12х21см; </a:t>
            </a:r>
            <a:r>
              <a:rPr lang="ru-RU" sz="2400" b="1" i="1" dirty="0" err="1">
                <a:solidFill>
                  <a:srgbClr val="660033"/>
                </a:solidFill>
              </a:rPr>
              <a:t>прямокутний</a:t>
            </a:r>
            <a:r>
              <a:rPr lang="ru-RU" sz="2400" b="1" i="1" dirty="0">
                <a:solidFill>
                  <a:srgbClr val="660033"/>
                </a:solidFill>
              </a:rPr>
              <a:t> </a:t>
            </a:r>
            <a:r>
              <a:rPr lang="ru-RU" sz="2400" b="1" i="1" dirty="0" err="1">
                <a:solidFill>
                  <a:srgbClr val="660033"/>
                </a:solidFill>
              </a:rPr>
              <a:t>трикутник</a:t>
            </a:r>
            <a:r>
              <a:rPr lang="ru-RU" sz="2400" b="1" i="1" dirty="0">
                <a:solidFill>
                  <a:srgbClr val="660033"/>
                </a:solidFill>
              </a:rPr>
              <a:t> сторонами 20, 20 см; нитки, </a:t>
            </a:r>
            <a:r>
              <a:rPr lang="ru-RU" sz="2400" b="1" i="1" dirty="0" err="1">
                <a:solidFill>
                  <a:srgbClr val="660033"/>
                </a:solidFill>
              </a:rPr>
              <a:t>наповнювач</a:t>
            </a:r>
            <a:r>
              <a:rPr lang="ru-RU" sz="2400" b="1" i="1" dirty="0">
                <a:solidFill>
                  <a:srgbClr val="660033"/>
                </a:solidFill>
              </a:rPr>
              <a:t>, </a:t>
            </a:r>
            <a:r>
              <a:rPr lang="ru-RU" sz="2400" b="1" i="1" dirty="0" err="1">
                <a:solidFill>
                  <a:srgbClr val="660033"/>
                </a:solidFill>
              </a:rPr>
              <a:t>дзвіночок</a:t>
            </a:r>
            <a:r>
              <a:rPr lang="ru-RU" sz="2400" b="1" i="1" dirty="0">
                <a:solidFill>
                  <a:srgbClr val="660033"/>
                </a:solidFill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41" y="5735043"/>
            <a:ext cx="2328879" cy="99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13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4470" y="2262082"/>
            <a:ext cx="4564430" cy="427411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6956" y="145160"/>
            <a:ext cx="4396844" cy="64928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95750" y="1562723"/>
            <a:ext cx="64139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800" b="1" i="1" dirty="0" err="1">
                <a:solidFill>
                  <a:srgbClr val="660033"/>
                </a:solidFill>
              </a:rPr>
              <a:t>Прив’язати</a:t>
            </a:r>
            <a:r>
              <a:rPr lang="ru-RU" sz="2800" b="1" i="1" dirty="0">
                <a:solidFill>
                  <a:srgbClr val="660033"/>
                </a:solidFill>
              </a:rPr>
              <a:t> до </a:t>
            </a:r>
            <a:r>
              <a:rPr lang="ru-RU" sz="2800" b="1" i="1" dirty="0" err="1">
                <a:solidFill>
                  <a:srgbClr val="660033"/>
                </a:solidFill>
              </a:rPr>
              <a:t>наповнювача</a:t>
            </a:r>
            <a:r>
              <a:rPr lang="ru-RU" sz="2800" b="1" i="1" dirty="0">
                <a:solidFill>
                  <a:srgbClr val="660033"/>
                </a:solidFill>
              </a:rPr>
              <a:t> </a:t>
            </a:r>
            <a:r>
              <a:rPr lang="ru-RU" sz="2800" b="1" i="1" dirty="0" err="1">
                <a:solidFill>
                  <a:srgbClr val="660033"/>
                </a:solidFill>
              </a:rPr>
              <a:t>дзвіночок</a:t>
            </a:r>
            <a:endParaRPr lang="ru-RU" sz="2800" b="1" i="1" dirty="0">
              <a:solidFill>
                <a:srgbClr val="660033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750" y="79017"/>
            <a:ext cx="3592915" cy="1307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830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4219614"/>
            <a:ext cx="4435187" cy="189234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187" y="482691"/>
            <a:ext cx="7272029" cy="597530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06784" y="1011257"/>
            <a:ext cx="417732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Вкласти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наповнювач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із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дзвіночком</a:t>
            </a:r>
            <a:r>
              <a:rPr lang="ru-RU" sz="3600" b="1" i="1" dirty="0">
                <a:solidFill>
                  <a:srgbClr val="660033"/>
                </a:solidFill>
              </a:rPr>
              <a:t> в центр </a:t>
            </a:r>
            <a:r>
              <a:rPr lang="ru-RU" sz="3600" b="1" i="1" dirty="0" err="1">
                <a:solidFill>
                  <a:srgbClr val="660033"/>
                </a:solidFill>
              </a:rPr>
              <a:t>найбільшого</a:t>
            </a:r>
            <a:r>
              <a:rPr lang="ru-RU" sz="3600" b="1" i="1" dirty="0">
                <a:solidFill>
                  <a:srgbClr val="660033"/>
                </a:solidFill>
              </a:rPr>
              <a:t> кола.</a:t>
            </a:r>
          </a:p>
        </p:txBody>
      </p:sp>
    </p:spTree>
    <p:extLst>
      <p:ext uri="{BB962C8B-B14F-4D97-AF65-F5344CB8AC3E}">
        <p14:creationId xmlns:p14="http://schemas.microsoft.com/office/powerpoint/2010/main" val="15778653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70076" y="1690688"/>
            <a:ext cx="4703115" cy="43513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628" y="174762"/>
            <a:ext cx="7008903" cy="648466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26477" y="1690688"/>
            <a:ext cx="39279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Сформувати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голівку</a:t>
            </a:r>
            <a:r>
              <a:rPr lang="ru-RU" sz="3600" b="1" i="1" dirty="0">
                <a:solidFill>
                  <a:srgbClr val="660033"/>
                </a:solidFill>
              </a:rPr>
              <a:t> і </a:t>
            </a:r>
            <a:r>
              <a:rPr lang="ru-RU" sz="3600" b="1" i="1" dirty="0" err="1">
                <a:solidFill>
                  <a:srgbClr val="660033"/>
                </a:solidFill>
              </a:rPr>
              <a:t>обв’язати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її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ниткою</a:t>
            </a:r>
            <a:r>
              <a:rPr lang="ru-RU" sz="3600" b="1" i="1" dirty="0">
                <a:solidFill>
                  <a:srgbClr val="660033"/>
                </a:solidFill>
              </a:rPr>
              <a:t>. 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50" y="4306455"/>
            <a:ext cx="4779678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83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011" y="4075612"/>
            <a:ext cx="4776532" cy="203798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835" y="228320"/>
            <a:ext cx="6557553" cy="64402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98655" y="1027906"/>
            <a:ext cx="312921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660033"/>
                </a:solidFill>
              </a:rPr>
              <a:t>Накласти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зверху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середнє</a:t>
            </a:r>
            <a:r>
              <a:rPr lang="ru-RU" sz="3200" b="1" i="1" dirty="0">
                <a:solidFill>
                  <a:srgbClr val="660033"/>
                </a:solidFill>
              </a:rPr>
              <a:t> коло і </a:t>
            </a:r>
            <a:r>
              <a:rPr lang="ru-RU" sz="3200" b="1" i="1" dirty="0" err="1">
                <a:solidFill>
                  <a:srgbClr val="660033"/>
                </a:solidFill>
              </a:rPr>
              <a:t>обв’язати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ниткою</a:t>
            </a:r>
            <a:r>
              <a:rPr lang="ru-RU" sz="3200" b="1" i="1" dirty="0">
                <a:solidFill>
                  <a:srgbClr val="66003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10776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1344" y="4271554"/>
            <a:ext cx="4373953" cy="18662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9222" y="192136"/>
            <a:ext cx="6781633" cy="65091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8200" y="1123406"/>
            <a:ext cx="360317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err="1">
                <a:solidFill>
                  <a:srgbClr val="660033"/>
                </a:solidFill>
              </a:rPr>
              <a:t>Викласти</a:t>
            </a:r>
            <a:r>
              <a:rPr lang="ru-RU" sz="3600" b="1" i="1" dirty="0">
                <a:solidFill>
                  <a:srgbClr val="660033"/>
                </a:solidFill>
              </a:rPr>
              <a:t> на центр малого кола та </a:t>
            </a:r>
            <a:r>
              <a:rPr lang="ru-RU" sz="3600" b="1" i="1" dirty="0" err="1">
                <a:solidFill>
                  <a:srgbClr val="660033"/>
                </a:solidFill>
              </a:rPr>
              <a:t>знову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обв’язати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ниткою</a:t>
            </a:r>
            <a:r>
              <a:rPr lang="ru-RU" sz="3600" b="1" i="1" dirty="0">
                <a:solidFill>
                  <a:srgbClr val="66003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9523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147" y="4217599"/>
            <a:ext cx="4251490" cy="181396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4637" y="195943"/>
            <a:ext cx="7738700" cy="646611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27854" y="1027906"/>
            <a:ext cx="32218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660033"/>
                </a:solidFill>
              </a:rPr>
              <a:t>Прямокутну</a:t>
            </a:r>
            <a:r>
              <a:rPr lang="ru-RU" sz="3200" b="1" i="1" dirty="0">
                <a:solidFill>
                  <a:srgbClr val="660033"/>
                </a:solidFill>
              </a:rPr>
              <a:t> тканину </a:t>
            </a:r>
            <a:r>
              <a:rPr lang="ru-RU" sz="3200" b="1" i="1" dirty="0" err="1">
                <a:solidFill>
                  <a:srgbClr val="660033"/>
                </a:solidFill>
              </a:rPr>
              <a:t>загнути</a:t>
            </a:r>
            <a:r>
              <a:rPr lang="ru-RU" sz="3200" b="1" i="1" dirty="0">
                <a:solidFill>
                  <a:srgbClr val="660033"/>
                </a:solidFill>
              </a:rPr>
              <a:t> з </a:t>
            </a:r>
            <a:r>
              <a:rPr lang="ru-RU" sz="3200" b="1" i="1" dirty="0" err="1">
                <a:solidFill>
                  <a:srgbClr val="660033"/>
                </a:solidFill>
              </a:rPr>
              <a:t>обох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сторін</a:t>
            </a:r>
            <a:r>
              <a:rPr lang="ru-RU" sz="3200" b="1" i="1" dirty="0">
                <a:solidFill>
                  <a:srgbClr val="660033"/>
                </a:solidFill>
              </a:rPr>
              <a:t> на 1 см.</a:t>
            </a:r>
          </a:p>
        </p:txBody>
      </p:sp>
    </p:spTree>
    <p:extLst>
      <p:ext uri="{BB962C8B-B14F-4D97-AF65-F5344CB8AC3E}">
        <p14:creationId xmlns:p14="http://schemas.microsoft.com/office/powerpoint/2010/main" val="26643269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04857" y="2420143"/>
            <a:ext cx="5669279" cy="41633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25" y="240483"/>
            <a:ext cx="5025506" cy="382731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524205" y="240483"/>
            <a:ext cx="33179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Скрутити</a:t>
            </a:r>
            <a:r>
              <a:rPr lang="ru-RU" sz="3200" b="1" i="1" dirty="0">
                <a:solidFill>
                  <a:srgbClr val="660033"/>
                </a:solidFill>
              </a:rPr>
              <a:t> і </a:t>
            </a:r>
            <a:r>
              <a:rPr lang="ru-RU" sz="3200" b="1" i="1" dirty="0" err="1">
                <a:solidFill>
                  <a:srgbClr val="660033"/>
                </a:solidFill>
              </a:rPr>
              <a:t>зав’язати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ниткою</a:t>
            </a:r>
            <a:r>
              <a:rPr lang="ru-RU" sz="3200" b="1" i="1" dirty="0">
                <a:solidFill>
                  <a:srgbClr val="660033"/>
                </a:solidFill>
              </a:rPr>
              <a:t> на краях.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939" y="4396434"/>
            <a:ext cx="4779678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3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2410" y="2555061"/>
            <a:ext cx="5620999" cy="404199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762" y="365125"/>
            <a:ext cx="5610225" cy="3943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66653" y="796836"/>
            <a:ext cx="390579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Вивернути</a:t>
            </a:r>
            <a:r>
              <a:rPr lang="ru-RU" sz="3200" b="1" i="1" dirty="0">
                <a:solidFill>
                  <a:srgbClr val="660033"/>
                </a:solidFill>
              </a:rPr>
              <a:t> і </a:t>
            </a:r>
            <a:r>
              <a:rPr lang="ru-RU" sz="3200" b="1" i="1" dirty="0" err="1">
                <a:solidFill>
                  <a:srgbClr val="660033"/>
                </a:solidFill>
              </a:rPr>
              <a:t>знову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обв’язати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ниткою</a:t>
            </a:r>
            <a:r>
              <a:rPr lang="ru-RU" dirty="0"/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4122" y="4461748"/>
            <a:ext cx="4779678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45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19257" y="1803425"/>
            <a:ext cx="4544640" cy="47159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0869" y="228379"/>
            <a:ext cx="4233714" cy="387935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1672" y="905858"/>
            <a:ext cx="2685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660033"/>
                </a:solidFill>
              </a:rPr>
              <a:t>Одягнути</a:t>
            </a:r>
            <a:r>
              <a:rPr lang="ru-RU" sz="3200" b="1" i="1" dirty="0">
                <a:solidFill>
                  <a:srgbClr val="660033"/>
                </a:solidFill>
              </a:rPr>
              <a:t> ручки на голову</a:t>
            </a:r>
            <a:r>
              <a:rPr lang="ru-RU" dirty="0"/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776744" y="4824939"/>
            <a:ext cx="28607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660033"/>
                </a:solidFill>
              </a:rPr>
              <a:t>Обв’язати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ниткою</a:t>
            </a:r>
            <a:r>
              <a:rPr lang="ru-RU" sz="3200" b="1" i="1" dirty="0">
                <a:solidFill>
                  <a:srgbClr val="660033"/>
                </a:solidFill>
              </a:rPr>
              <a:t> голову. 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30" y="4475892"/>
            <a:ext cx="4779678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3476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1335" y="4324381"/>
            <a:ext cx="4558001" cy="194474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905" y="469968"/>
            <a:ext cx="5819775" cy="6096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73327" y="702628"/>
            <a:ext cx="268844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err="1">
                <a:solidFill>
                  <a:srgbClr val="660033"/>
                </a:solidFill>
              </a:rPr>
              <a:t>Одягнути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хустку</a:t>
            </a:r>
            <a:r>
              <a:rPr lang="ru-RU" sz="3200" b="1" i="1" dirty="0">
                <a:solidFill>
                  <a:srgbClr val="660033"/>
                </a:solidFill>
              </a:rPr>
              <a:t>, </a:t>
            </a:r>
            <a:r>
              <a:rPr lang="ru-RU" sz="3200" b="1" i="1" dirty="0" err="1">
                <a:solidFill>
                  <a:srgbClr val="660033"/>
                </a:solidFill>
              </a:rPr>
              <a:t>просунути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її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кінці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під</a:t>
            </a:r>
            <a:r>
              <a:rPr lang="ru-RU" sz="3200" b="1" i="1" dirty="0">
                <a:solidFill>
                  <a:srgbClr val="660033"/>
                </a:solidFill>
              </a:rPr>
              <a:t> ручки і </a:t>
            </a:r>
            <a:r>
              <a:rPr lang="ru-RU" sz="3200" b="1" i="1" dirty="0" err="1">
                <a:solidFill>
                  <a:srgbClr val="660033"/>
                </a:solidFill>
              </a:rPr>
              <a:t>зав’язати</a:t>
            </a:r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її</a:t>
            </a:r>
            <a:r>
              <a:rPr lang="ru-RU" sz="3200" b="1" i="1" dirty="0">
                <a:solidFill>
                  <a:srgbClr val="660033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786889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6095" y="1785694"/>
            <a:ext cx="4217791" cy="423778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8200" y="613470"/>
            <a:ext cx="394715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660033"/>
                </a:solidFill>
              </a:rPr>
              <a:t> </a:t>
            </a:r>
            <a:r>
              <a:rPr lang="ru-RU" sz="3200" b="1" i="1" dirty="0" err="1">
                <a:solidFill>
                  <a:srgbClr val="660033"/>
                </a:solidFill>
              </a:rPr>
              <a:t>Прив’язати</a:t>
            </a:r>
            <a:r>
              <a:rPr lang="ru-RU" sz="3200" b="1" i="1" dirty="0">
                <a:solidFill>
                  <a:srgbClr val="660033"/>
                </a:solidFill>
              </a:rPr>
              <a:t> до рук нитку.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79" y="501735"/>
            <a:ext cx="5758369" cy="635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931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4216" y="3885680"/>
            <a:ext cx="5593115" cy="238639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997" y="156754"/>
            <a:ext cx="5882713" cy="64941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38200" y="1027906"/>
            <a:ext cx="48634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660033"/>
                </a:solidFill>
              </a:rPr>
              <a:t>Лялька </a:t>
            </a:r>
            <a:r>
              <a:rPr lang="ru-RU" sz="3600" b="1" i="1" dirty="0" err="1">
                <a:solidFill>
                  <a:srgbClr val="660033"/>
                </a:solidFill>
              </a:rPr>
              <a:t>добрих</a:t>
            </a:r>
            <a:r>
              <a:rPr lang="ru-RU" sz="3600" b="1" i="1" dirty="0">
                <a:solidFill>
                  <a:srgbClr val="660033"/>
                </a:solidFill>
              </a:rPr>
              <a:t> </a:t>
            </a:r>
            <a:r>
              <a:rPr lang="ru-RU" sz="3600" b="1" i="1" dirty="0" err="1">
                <a:solidFill>
                  <a:srgbClr val="660033"/>
                </a:solidFill>
              </a:rPr>
              <a:t>побажань</a:t>
            </a:r>
            <a:r>
              <a:rPr lang="ru-RU" sz="3600" b="1" i="1" dirty="0">
                <a:solidFill>
                  <a:srgbClr val="660033"/>
                </a:solidFill>
              </a:rPr>
              <a:t> готова!</a:t>
            </a:r>
          </a:p>
        </p:txBody>
      </p:sp>
    </p:spTree>
    <p:extLst>
      <p:ext uri="{BB962C8B-B14F-4D97-AF65-F5344CB8AC3E}">
        <p14:creationId xmlns:p14="http://schemas.microsoft.com/office/powerpoint/2010/main" val="3445682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130</Words>
  <Application>Microsoft Office PowerPoint</Application>
  <PresentationFormat>Широкий екран</PresentationFormat>
  <Paragraphs>16</Paragraphs>
  <Slides>14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WWW</dc:creator>
  <cp:lastModifiedBy>Максим Козачок</cp:lastModifiedBy>
  <cp:revision>9</cp:revision>
  <dcterms:created xsi:type="dcterms:W3CDTF">2023-09-19T17:37:10Z</dcterms:created>
  <dcterms:modified xsi:type="dcterms:W3CDTF">2025-09-07T18:01:53Z</dcterms:modified>
</cp:coreProperties>
</file>