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310" r:id="rId2"/>
    <p:sldId id="271" r:id="rId3"/>
    <p:sldId id="320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306" r:id="rId13"/>
    <p:sldId id="307" r:id="rId14"/>
    <p:sldId id="319" r:id="rId15"/>
  </p:sldIdLst>
  <p:sldSz cx="9144000" cy="5143500" type="screen16x9"/>
  <p:notesSz cx="6858000" cy="9144000"/>
  <p:embeddedFontLst>
    <p:embeddedFont>
      <p:font typeface="Alegreya" charset="0"/>
      <p:regular r:id="rId17"/>
      <p:bold r:id="rId18"/>
      <p:italic r:id="rId19"/>
      <p:boldItalic r:id="rId20"/>
    </p:embeddedFont>
    <p:embeddedFont>
      <p:font typeface="Verdana" pitchFamily="34" charset="0"/>
      <p:regular r:id="rId21"/>
      <p:bold r:id="rId22"/>
      <p:italic r:id="rId23"/>
      <p:boldItalic r:id="rId24"/>
    </p:embeddedFont>
    <p:embeddedFont>
      <p:font typeface="Segoe Print" pitchFamily="2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747775"/>
          </p15:clr>
        </p15:guide>
        <p15:guide id="2" pos="28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AFFF"/>
    <a:srgbClr val="FFDDFF"/>
    <a:srgbClr val="FFCCFF"/>
    <a:srgbClr val="C3DBF5"/>
    <a:srgbClr val="90BCEC"/>
    <a:srgbClr val="E7F8FF"/>
    <a:srgbClr val="EBF7FF"/>
    <a:srgbClr val="BFFCBA"/>
    <a:srgbClr val="F0FF5D"/>
    <a:srgbClr val="D278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554" autoAdjust="0"/>
  </p:normalViewPr>
  <p:slideViewPr>
    <p:cSldViewPr snapToGrid="0">
      <p:cViewPr>
        <p:scale>
          <a:sx n="80" d="100"/>
          <a:sy n="80" d="100"/>
        </p:scale>
        <p:origin x="-1522" y="-557"/>
      </p:cViewPr>
      <p:guideLst>
        <p:guide orient="horz" pos="1620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3FD79E-B072-466E-9CDA-F9E3F7DFFB2B}" type="doc">
      <dgm:prSet loTypeId="urn:microsoft.com/office/officeart/2005/8/layout/hierarchy2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uk-UA"/>
        </a:p>
      </dgm:t>
    </dgm:pt>
    <dgm:pt modelId="{D45E62E5-581F-4719-8A3F-DC81FD735807}">
      <dgm:prSet phldrT="[Текст]"/>
      <dgm:spPr/>
      <dgm:t>
        <a:bodyPr/>
        <a:lstStyle/>
        <a:p>
          <a:r>
            <a:rPr lang="uk-UA" dirty="0" smtClean="0">
              <a:solidFill>
                <a:schemeClr val="tx1">
                  <a:lumMod val="95000"/>
                  <a:lumOff val="5000"/>
                </a:schemeClr>
              </a:solidFill>
            </a:rPr>
            <a:t>хімічні елементи</a:t>
          </a:r>
          <a:endParaRPr lang="uk-UA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C73DA62D-FDCC-4DFB-B9C3-6EC407680F62}" type="parTrans" cxnId="{4CD37BF7-D7D0-4857-A775-2BB39926036C}">
      <dgm:prSet/>
      <dgm:spPr/>
      <dgm:t>
        <a:bodyPr/>
        <a:lstStyle/>
        <a:p>
          <a:endParaRPr lang="uk-UA"/>
        </a:p>
      </dgm:t>
    </dgm:pt>
    <dgm:pt modelId="{EAF46E04-3D67-4B78-BC8C-10434B0C3702}" type="sibTrans" cxnId="{4CD37BF7-D7D0-4857-A775-2BB39926036C}">
      <dgm:prSet/>
      <dgm:spPr/>
      <dgm:t>
        <a:bodyPr/>
        <a:lstStyle/>
        <a:p>
          <a:endParaRPr lang="uk-UA"/>
        </a:p>
      </dgm:t>
    </dgm:pt>
    <dgm:pt modelId="{096623D3-75B5-416D-AC4C-17F547FCA124}">
      <dgm:prSet phldrT="[Текст]"/>
      <dgm:spPr/>
      <dgm:t>
        <a:bodyPr/>
        <a:lstStyle/>
        <a:p>
          <a:r>
            <a:rPr lang="uk-UA" dirty="0" smtClean="0">
              <a:solidFill>
                <a:schemeClr val="tx1">
                  <a:lumMod val="95000"/>
                  <a:lumOff val="5000"/>
                </a:schemeClr>
              </a:solidFill>
            </a:rPr>
            <a:t>сполуки </a:t>
          </a:r>
          <a:endParaRPr lang="uk-UA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384FA164-D7DF-45AC-8982-846905D25E05}" type="parTrans" cxnId="{2EA5A179-7579-4D87-A2BA-73F35EB0B004}">
      <dgm:prSet/>
      <dgm:spPr/>
      <dgm:t>
        <a:bodyPr/>
        <a:lstStyle/>
        <a:p>
          <a:endParaRPr lang="uk-UA"/>
        </a:p>
      </dgm:t>
    </dgm:pt>
    <dgm:pt modelId="{F235C500-B6EE-47B2-87EB-8C644E4A75C9}" type="sibTrans" cxnId="{2EA5A179-7579-4D87-A2BA-73F35EB0B004}">
      <dgm:prSet/>
      <dgm:spPr/>
      <dgm:t>
        <a:bodyPr/>
        <a:lstStyle/>
        <a:p>
          <a:endParaRPr lang="uk-UA"/>
        </a:p>
      </dgm:t>
    </dgm:pt>
    <dgm:pt modelId="{96D2499E-DF5A-4D11-91EB-49F76217927C}">
      <dgm:prSet phldrT="[Текст]"/>
      <dgm:spPr/>
      <dgm:t>
        <a:bodyPr/>
        <a:lstStyle/>
        <a:p>
          <a:r>
            <a:rPr lang="uk-UA" dirty="0" smtClean="0">
              <a:solidFill>
                <a:schemeClr val="tx1">
                  <a:lumMod val="95000"/>
                  <a:lumOff val="5000"/>
                </a:schemeClr>
              </a:solidFill>
            </a:rPr>
            <a:t>органічні</a:t>
          </a:r>
          <a:endParaRPr lang="uk-UA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AE151BE-7968-4896-A7D9-43BEBE5AE416}" type="parTrans" cxnId="{D260AE5B-72DC-4EB7-B6C1-32EC8B0AFC78}">
      <dgm:prSet/>
      <dgm:spPr/>
      <dgm:t>
        <a:bodyPr/>
        <a:lstStyle/>
        <a:p>
          <a:endParaRPr lang="uk-UA"/>
        </a:p>
      </dgm:t>
    </dgm:pt>
    <dgm:pt modelId="{145488FB-BFAB-4068-A229-BD28FE01B622}" type="sibTrans" cxnId="{D260AE5B-72DC-4EB7-B6C1-32EC8B0AFC78}">
      <dgm:prSet/>
      <dgm:spPr/>
      <dgm:t>
        <a:bodyPr/>
        <a:lstStyle/>
        <a:p>
          <a:endParaRPr lang="uk-UA"/>
        </a:p>
      </dgm:t>
    </dgm:pt>
    <dgm:pt modelId="{17D902D8-D8A9-4FB3-A7B7-D88CC2FEF20B}">
      <dgm:prSet phldrT="[Текст]"/>
      <dgm:spPr/>
      <dgm:t>
        <a:bodyPr/>
        <a:lstStyle/>
        <a:p>
          <a:r>
            <a:rPr lang="uk-UA" dirty="0" smtClean="0">
              <a:solidFill>
                <a:schemeClr val="tx1">
                  <a:lumMod val="95000"/>
                  <a:lumOff val="5000"/>
                </a:schemeClr>
              </a:solidFill>
            </a:rPr>
            <a:t>неорганічні</a:t>
          </a:r>
          <a:endParaRPr lang="uk-UA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946DD87-E941-4C29-AF2D-249668EF9669}" type="parTrans" cxnId="{CB765F74-6EFD-431C-BAF3-B304D3E5E3C0}">
      <dgm:prSet/>
      <dgm:spPr/>
      <dgm:t>
        <a:bodyPr/>
        <a:lstStyle/>
        <a:p>
          <a:endParaRPr lang="uk-UA"/>
        </a:p>
      </dgm:t>
    </dgm:pt>
    <dgm:pt modelId="{86FB119F-5906-4787-B6AE-9D3FC2CD7DB6}" type="sibTrans" cxnId="{CB765F74-6EFD-431C-BAF3-B304D3E5E3C0}">
      <dgm:prSet/>
      <dgm:spPr/>
      <dgm:t>
        <a:bodyPr/>
        <a:lstStyle/>
        <a:p>
          <a:endParaRPr lang="uk-UA"/>
        </a:p>
      </dgm:t>
    </dgm:pt>
    <dgm:pt modelId="{2707D0BB-D7F7-4906-9FAD-683BD483A6E5}" type="pres">
      <dgm:prSet presAssocID="{463FD79E-B072-466E-9CDA-F9E3F7DFFB2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84AD6A01-6D16-4067-B4CB-6E1E18BC265A}" type="pres">
      <dgm:prSet presAssocID="{D45E62E5-581F-4719-8A3F-DC81FD735807}" presName="root1" presStyleCnt="0"/>
      <dgm:spPr/>
    </dgm:pt>
    <dgm:pt modelId="{2D8B520E-1BB1-434A-98C3-20247F1D8405}" type="pres">
      <dgm:prSet presAssocID="{D45E62E5-581F-4719-8A3F-DC81FD73580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5A85E49-D321-427D-B8B0-9A2693FE5E12}" type="pres">
      <dgm:prSet presAssocID="{D45E62E5-581F-4719-8A3F-DC81FD735807}" presName="level2hierChild" presStyleCnt="0"/>
      <dgm:spPr/>
    </dgm:pt>
    <dgm:pt modelId="{4AE21915-4B26-4F9A-9274-007EA47273AD}" type="pres">
      <dgm:prSet presAssocID="{384FA164-D7DF-45AC-8982-846905D25E05}" presName="conn2-1" presStyleLbl="parChTrans1D2" presStyleIdx="0" presStyleCnt="1"/>
      <dgm:spPr/>
      <dgm:t>
        <a:bodyPr/>
        <a:lstStyle/>
        <a:p>
          <a:endParaRPr lang="uk-UA"/>
        </a:p>
      </dgm:t>
    </dgm:pt>
    <dgm:pt modelId="{FA45F531-076E-44E6-8B80-03D27001D687}" type="pres">
      <dgm:prSet presAssocID="{384FA164-D7DF-45AC-8982-846905D25E05}" presName="connTx" presStyleLbl="parChTrans1D2" presStyleIdx="0" presStyleCnt="1"/>
      <dgm:spPr/>
      <dgm:t>
        <a:bodyPr/>
        <a:lstStyle/>
        <a:p>
          <a:endParaRPr lang="uk-UA"/>
        </a:p>
      </dgm:t>
    </dgm:pt>
    <dgm:pt modelId="{4F80B7A4-01DF-463E-B71E-A796127A0C41}" type="pres">
      <dgm:prSet presAssocID="{096623D3-75B5-416D-AC4C-17F547FCA124}" presName="root2" presStyleCnt="0"/>
      <dgm:spPr/>
    </dgm:pt>
    <dgm:pt modelId="{636E4425-450B-47B7-B89B-0742A5167136}" type="pres">
      <dgm:prSet presAssocID="{096623D3-75B5-416D-AC4C-17F547FCA124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9A5FD5A-4912-4F95-9017-E95619F06F8B}" type="pres">
      <dgm:prSet presAssocID="{096623D3-75B5-416D-AC4C-17F547FCA124}" presName="level3hierChild" presStyleCnt="0"/>
      <dgm:spPr/>
    </dgm:pt>
    <dgm:pt modelId="{2BE35E88-2140-4421-9B2B-DAECA4BA57C8}" type="pres">
      <dgm:prSet presAssocID="{8AE151BE-7968-4896-A7D9-43BEBE5AE416}" presName="conn2-1" presStyleLbl="parChTrans1D3" presStyleIdx="0" presStyleCnt="2"/>
      <dgm:spPr/>
      <dgm:t>
        <a:bodyPr/>
        <a:lstStyle/>
        <a:p>
          <a:endParaRPr lang="uk-UA"/>
        </a:p>
      </dgm:t>
    </dgm:pt>
    <dgm:pt modelId="{6277B917-B7E3-488C-9B75-894C62D73988}" type="pres">
      <dgm:prSet presAssocID="{8AE151BE-7968-4896-A7D9-43BEBE5AE416}" presName="connTx" presStyleLbl="parChTrans1D3" presStyleIdx="0" presStyleCnt="2"/>
      <dgm:spPr/>
      <dgm:t>
        <a:bodyPr/>
        <a:lstStyle/>
        <a:p>
          <a:endParaRPr lang="uk-UA"/>
        </a:p>
      </dgm:t>
    </dgm:pt>
    <dgm:pt modelId="{DF5AAD9B-1E5D-434C-A7D2-88C72F3B52C6}" type="pres">
      <dgm:prSet presAssocID="{96D2499E-DF5A-4D11-91EB-49F76217927C}" presName="root2" presStyleCnt="0"/>
      <dgm:spPr/>
    </dgm:pt>
    <dgm:pt modelId="{4AF275D2-C38B-40B7-B928-E2C737069EAE}" type="pres">
      <dgm:prSet presAssocID="{96D2499E-DF5A-4D11-91EB-49F76217927C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1BBAC1D-7E93-447B-BD70-2B5042AF4AC6}" type="pres">
      <dgm:prSet presAssocID="{96D2499E-DF5A-4D11-91EB-49F76217927C}" presName="level3hierChild" presStyleCnt="0"/>
      <dgm:spPr/>
    </dgm:pt>
    <dgm:pt modelId="{E91F17FB-3546-4DBD-BB80-685C3B1E00A6}" type="pres">
      <dgm:prSet presAssocID="{B946DD87-E941-4C29-AF2D-249668EF9669}" presName="conn2-1" presStyleLbl="parChTrans1D3" presStyleIdx="1" presStyleCnt="2"/>
      <dgm:spPr/>
      <dgm:t>
        <a:bodyPr/>
        <a:lstStyle/>
        <a:p>
          <a:endParaRPr lang="uk-UA"/>
        </a:p>
      </dgm:t>
    </dgm:pt>
    <dgm:pt modelId="{37AF645F-3813-416B-8EDA-CAB7D6CE2D72}" type="pres">
      <dgm:prSet presAssocID="{B946DD87-E941-4C29-AF2D-249668EF9669}" presName="connTx" presStyleLbl="parChTrans1D3" presStyleIdx="1" presStyleCnt="2"/>
      <dgm:spPr/>
      <dgm:t>
        <a:bodyPr/>
        <a:lstStyle/>
        <a:p>
          <a:endParaRPr lang="uk-UA"/>
        </a:p>
      </dgm:t>
    </dgm:pt>
    <dgm:pt modelId="{F60A208D-E979-4D06-A733-E4F30432649F}" type="pres">
      <dgm:prSet presAssocID="{17D902D8-D8A9-4FB3-A7B7-D88CC2FEF20B}" presName="root2" presStyleCnt="0"/>
      <dgm:spPr/>
    </dgm:pt>
    <dgm:pt modelId="{483BF5A3-679F-4319-8F2B-12BD4EE89D3F}" type="pres">
      <dgm:prSet presAssocID="{17D902D8-D8A9-4FB3-A7B7-D88CC2FEF20B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594A50A-D34D-418E-987F-9B5B0E75ACFA}" type="pres">
      <dgm:prSet presAssocID="{17D902D8-D8A9-4FB3-A7B7-D88CC2FEF20B}" presName="level3hierChild" presStyleCnt="0"/>
      <dgm:spPr/>
    </dgm:pt>
  </dgm:ptLst>
  <dgm:cxnLst>
    <dgm:cxn modelId="{CB765F74-6EFD-431C-BAF3-B304D3E5E3C0}" srcId="{096623D3-75B5-416D-AC4C-17F547FCA124}" destId="{17D902D8-D8A9-4FB3-A7B7-D88CC2FEF20B}" srcOrd="1" destOrd="0" parTransId="{B946DD87-E941-4C29-AF2D-249668EF9669}" sibTransId="{86FB119F-5906-4787-B6AE-9D3FC2CD7DB6}"/>
    <dgm:cxn modelId="{D93EC861-1331-444E-B3B3-C25666B64AF2}" type="presOf" srcId="{8AE151BE-7968-4896-A7D9-43BEBE5AE416}" destId="{2BE35E88-2140-4421-9B2B-DAECA4BA57C8}" srcOrd="0" destOrd="0" presId="urn:microsoft.com/office/officeart/2005/8/layout/hierarchy2"/>
    <dgm:cxn modelId="{8A1F5806-82C5-4540-AE95-B1E2CDF0FDE3}" type="presOf" srcId="{8AE151BE-7968-4896-A7D9-43BEBE5AE416}" destId="{6277B917-B7E3-488C-9B75-894C62D73988}" srcOrd="1" destOrd="0" presId="urn:microsoft.com/office/officeart/2005/8/layout/hierarchy2"/>
    <dgm:cxn modelId="{EEEEDC87-BCA7-4054-A5A4-E6F638E4AA95}" type="presOf" srcId="{D45E62E5-581F-4719-8A3F-DC81FD735807}" destId="{2D8B520E-1BB1-434A-98C3-20247F1D8405}" srcOrd="0" destOrd="0" presId="urn:microsoft.com/office/officeart/2005/8/layout/hierarchy2"/>
    <dgm:cxn modelId="{4CD37BF7-D7D0-4857-A775-2BB39926036C}" srcId="{463FD79E-B072-466E-9CDA-F9E3F7DFFB2B}" destId="{D45E62E5-581F-4719-8A3F-DC81FD735807}" srcOrd="0" destOrd="0" parTransId="{C73DA62D-FDCC-4DFB-B9C3-6EC407680F62}" sibTransId="{EAF46E04-3D67-4B78-BC8C-10434B0C3702}"/>
    <dgm:cxn modelId="{4A612D4F-D35B-43D1-88D7-B18573503207}" type="presOf" srcId="{463FD79E-B072-466E-9CDA-F9E3F7DFFB2B}" destId="{2707D0BB-D7F7-4906-9FAD-683BD483A6E5}" srcOrd="0" destOrd="0" presId="urn:microsoft.com/office/officeart/2005/8/layout/hierarchy2"/>
    <dgm:cxn modelId="{AED6F4A5-0FAF-4053-BC9D-269CB86F37AE}" type="presOf" srcId="{B946DD87-E941-4C29-AF2D-249668EF9669}" destId="{E91F17FB-3546-4DBD-BB80-685C3B1E00A6}" srcOrd="0" destOrd="0" presId="urn:microsoft.com/office/officeart/2005/8/layout/hierarchy2"/>
    <dgm:cxn modelId="{07F8FAF2-2844-4FE9-9CDB-290665CC4563}" type="presOf" srcId="{B946DD87-E941-4C29-AF2D-249668EF9669}" destId="{37AF645F-3813-416B-8EDA-CAB7D6CE2D72}" srcOrd="1" destOrd="0" presId="urn:microsoft.com/office/officeart/2005/8/layout/hierarchy2"/>
    <dgm:cxn modelId="{DEB081D2-42CB-4D47-979E-DF06A0E7B286}" type="presOf" srcId="{96D2499E-DF5A-4D11-91EB-49F76217927C}" destId="{4AF275D2-C38B-40B7-B928-E2C737069EAE}" srcOrd="0" destOrd="0" presId="urn:microsoft.com/office/officeart/2005/8/layout/hierarchy2"/>
    <dgm:cxn modelId="{2EA5A179-7579-4D87-A2BA-73F35EB0B004}" srcId="{D45E62E5-581F-4719-8A3F-DC81FD735807}" destId="{096623D3-75B5-416D-AC4C-17F547FCA124}" srcOrd="0" destOrd="0" parTransId="{384FA164-D7DF-45AC-8982-846905D25E05}" sibTransId="{F235C500-B6EE-47B2-87EB-8C644E4A75C9}"/>
    <dgm:cxn modelId="{99D2DE6B-DA41-4A93-8553-215754E2BA6E}" type="presOf" srcId="{096623D3-75B5-416D-AC4C-17F547FCA124}" destId="{636E4425-450B-47B7-B89B-0742A5167136}" srcOrd="0" destOrd="0" presId="urn:microsoft.com/office/officeart/2005/8/layout/hierarchy2"/>
    <dgm:cxn modelId="{D260AE5B-72DC-4EB7-B6C1-32EC8B0AFC78}" srcId="{096623D3-75B5-416D-AC4C-17F547FCA124}" destId="{96D2499E-DF5A-4D11-91EB-49F76217927C}" srcOrd="0" destOrd="0" parTransId="{8AE151BE-7968-4896-A7D9-43BEBE5AE416}" sibTransId="{145488FB-BFAB-4068-A229-BD28FE01B622}"/>
    <dgm:cxn modelId="{6C7B712D-EB70-46B1-9D71-EAA2BF38CEA5}" type="presOf" srcId="{384FA164-D7DF-45AC-8982-846905D25E05}" destId="{4AE21915-4B26-4F9A-9274-007EA47273AD}" srcOrd="0" destOrd="0" presId="urn:microsoft.com/office/officeart/2005/8/layout/hierarchy2"/>
    <dgm:cxn modelId="{E35D432D-A2CC-4AAA-8B36-B1E3C0BF2069}" type="presOf" srcId="{384FA164-D7DF-45AC-8982-846905D25E05}" destId="{FA45F531-076E-44E6-8B80-03D27001D687}" srcOrd="1" destOrd="0" presId="urn:microsoft.com/office/officeart/2005/8/layout/hierarchy2"/>
    <dgm:cxn modelId="{404515BA-F18C-478A-BBCF-6CE2B7B19D97}" type="presOf" srcId="{17D902D8-D8A9-4FB3-A7B7-D88CC2FEF20B}" destId="{483BF5A3-679F-4319-8F2B-12BD4EE89D3F}" srcOrd="0" destOrd="0" presId="urn:microsoft.com/office/officeart/2005/8/layout/hierarchy2"/>
    <dgm:cxn modelId="{5159F178-EE17-46F5-98D3-12D10D831433}" type="presParOf" srcId="{2707D0BB-D7F7-4906-9FAD-683BD483A6E5}" destId="{84AD6A01-6D16-4067-B4CB-6E1E18BC265A}" srcOrd="0" destOrd="0" presId="urn:microsoft.com/office/officeart/2005/8/layout/hierarchy2"/>
    <dgm:cxn modelId="{996109BA-9879-46DD-BF65-D3C3A460BC3F}" type="presParOf" srcId="{84AD6A01-6D16-4067-B4CB-6E1E18BC265A}" destId="{2D8B520E-1BB1-434A-98C3-20247F1D8405}" srcOrd="0" destOrd="0" presId="urn:microsoft.com/office/officeart/2005/8/layout/hierarchy2"/>
    <dgm:cxn modelId="{1402F889-C4BF-4B50-88DD-5150BA471B9E}" type="presParOf" srcId="{84AD6A01-6D16-4067-B4CB-6E1E18BC265A}" destId="{F5A85E49-D321-427D-B8B0-9A2693FE5E12}" srcOrd="1" destOrd="0" presId="urn:microsoft.com/office/officeart/2005/8/layout/hierarchy2"/>
    <dgm:cxn modelId="{B21C9F28-B8EB-4DB7-899E-DF566024DBAB}" type="presParOf" srcId="{F5A85E49-D321-427D-B8B0-9A2693FE5E12}" destId="{4AE21915-4B26-4F9A-9274-007EA47273AD}" srcOrd="0" destOrd="0" presId="urn:microsoft.com/office/officeart/2005/8/layout/hierarchy2"/>
    <dgm:cxn modelId="{EF140B37-55FA-40BA-A191-08BDDC6DD6EC}" type="presParOf" srcId="{4AE21915-4B26-4F9A-9274-007EA47273AD}" destId="{FA45F531-076E-44E6-8B80-03D27001D687}" srcOrd="0" destOrd="0" presId="urn:microsoft.com/office/officeart/2005/8/layout/hierarchy2"/>
    <dgm:cxn modelId="{8D0497C9-1915-4673-A4D4-98B54124A19E}" type="presParOf" srcId="{F5A85E49-D321-427D-B8B0-9A2693FE5E12}" destId="{4F80B7A4-01DF-463E-B71E-A796127A0C41}" srcOrd="1" destOrd="0" presId="urn:microsoft.com/office/officeart/2005/8/layout/hierarchy2"/>
    <dgm:cxn modelId="{1823C5F2-6D03-4E91-8790-96BF56E7D5BA}" type="presParOf" srcId="{4F80B7A4-01DF-463E-B71E-A796127A0C41}" destId="{636E4425-450B-47B7-B89B-0742A5167136}" srcOrd="0" destOrd="0" presId="urn:microsoft.com/office/officeart/2005/8/layout/hierarchy2"/>
    <dgm:cxn modelId="{FF5CF734-0613-4B23-9F90-BC726F10E7F6}" type="presParOf" srcId="{4F80B7A4-01DF-463E-B71E-A796127A0C41}" destId="{79A5FD5A-4912-4F95-9017-E95619F06F8B}" srcOrd="1" destOrd="0" presId="urn:microsoft.com/office/officeart/2005/8/layout/hierarchy2"/>
    <dgm:cxn modelId="{AA726130-DA33-4630-A1BF-8E3716875E73}" type="presParOf" srcId="{79A5FD5A-4912-4F95-9017-E95619F06F8B}" destId="{2BE35E88-2140-4421-9B2B-DAECA4BA57C8}" srcOrd="0" destOrd="0" presId="urn:microsoft.com/office/officeart/2005/8/layout/hierarchy2"/>
    <dgm:cxn modelId="{452D627E-D1C7-4DCA-8C9E-0DCA12DA0AA7}" type="presParOf" srcId="{2BE35E88-2140-4421-9B2B-DAECA4BA57C8}" destId="{6277B917-B7E3-488C-9B75-894C62D73988}" srcOrd="0" destOrd="0" presId="urn:microsoft.com/office/officeart/2005/8/layout/hierarchy2"/>
    <dgm:cxn modelId="{22C45BEC-20E4-46A0-BA9D-41597636D1FD}" type="presParOf" srcId="{79A5FD5A-4912-4F95-9017-E95619F06F8B}" destId="{DF5AAD9B-1E5D-434C-A7D2-88C72F3B52C6}" srcOrd="1" destOrd="0" presId="urn:microsoft.com/office/officeart/2005/8/layout/hierarchy2"/>
    <dgm:cxn modelId="{13904B65-CAC9-4019-A0FC-1557400A3856}" type="presParOf" srcId="{DF5AAD9B-1E5D-434C-A7D2-88C72F3B52C6}" destId="{4AF275D2-C38B-40B7-B928-E2C737069EAE}" srcOrd="0" destOrd="0" presId="urn:microsoft.com/office/officeart/2005/8/layout/hierarchy2"/>
    <dgm:cxn modelId="{35F98B1C-5FDA-4D3F-B0CA-A8B0DA5C3432}" type="presParOf" srcId="{DF5AAD9B-1E5D-434C-A7D2-88C72F3B52C6}" destId="{21BBAC1D-7E93-447B-BD70-2B5042AF4AC6}" srcOrd="1" destOrd="0" presId="urn:microsoft.com/office/officeart/2005/8/layout/hierarchy2"/>
    <dgm:cxn modelId="{403E9A32-EA17-4881-9772-1887C01C2524}" type="presParOf" srcId="{79A5FD5A-4912-4F95-9017-E95619F06F8B}" destId="{E91F17FB-3546-4DBD-BB80-685C3B1E00A6}" srcOrd="2" destOrd="0" presId="urn:microsoft.com/office/officeart/2005/8/layout/hierarchy2"/>
    <dgm:cxn modelId="{E81204C3-3C7E-4962-A530-5AD610A63052}" type="presParOf" srcId="{E91F17FB-3546-4DBD-BB80-685C3B1E00A6}" destId="{37AF645F-3813-416B-8EDA-CAB7D6CE2D72}" srcOrd="0" destOrd="0" presId="urn:microsoft.com/office/officeart/2005/8/layout/hierarchy2"/>
    <dgm:cxn modelId="{7BFC661D-5BB6-4D2A-953E-38382DFC61CB}" type="presParOf" srcId="{79A5FD5A-4912-4F95-9017-E95619F06F8B}" destId="{F60A208D-E979-4D06-A733-E4F30432649F}" srcOrd="3" destOrd="0" presId="urn:microsoft.com/office/officeart/2005/8/layout/hierarchy2"/>
    <dgm:cxn modelId="{56CAE4A9-B981-471D-8F4C-B460F903EE59}" type="presParOf" srcId="{F60A208D-E979-4D06-A733-E4F30432649F}" destId="{483BF5A3-679F-4319-8F2B-12BD4EE89D3F}" srcOrd="0" destOrd="0" presId="urn:microsoft.com/office/officeart/2005/8/layout/hierarchy2"/>
    <dgm:cxn modelId="{9D8CD21F-49EF-4C15-A4C9-57200C9DA3A2}" type="presParOf" srcId="{F60A208D-E979-4D06-A733-E4F30432649F}" destId="{6594A50A-D34D-418E-987F-9B5B0E75ACF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4351F6-9E6A-48E3-BBF9-AED915ACFE8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E31947EC-785E-4B1C-A5BD-62FF9F520827}">
      <dgm:prSet phldrT="[Текст]"/>
      <dgm:spPr/>
      <dgm:t>
        <a:bodyPr/>
        <a:lstStyle/>
        <a:p>
          <a:r>
            <a:rPr lang="uk-UA" dirty="0" smtClean="0"/>
            <a:t>речовини</a:t>
          </a:r>
          <a:endParaRPr lang="uk-UA" dirty="0"/>
        </a:p>
      </dgm:t>
    </dgm:pt>
    <dgm:pt modelId="{3B65848B-B046-45D3-A656-8C377F86395E}" type="parTrans" cxnId="{C21DC5E4-F81E-453C-8094-B92FB252FF2B}">
      <dgm:prSet/>
      <dgm:spPr/>
      <dgm:t>
        <a:bodyPr/>
        <a:lstStyle/>
        <a:p>
          <a:endParaRPr lang="uk-UA"/>
        </a:p>
      </dgm:t>
    </dgm:pt>
    <dgm:pt modelId="{63BDD04C-A320-4E39-B528-8E301A4F2F14}" type="sibTrans" cxnId="{C21DC5E4-F81E-453C-8094-B92FB252FF2B}">
      <dgm:prSet/>
      <dgm:spPr/>
      <dgm:t>
        <a:bodyPr/>
        <a:lstStyle/>
        <a:p>
          <a:endParaRPr lang="uk-UA"/>
        </a:p>
      </dgm:t>
    </dgm:pt>
    <dgm:pt modelId="{2828EF89-A8D8-4349-AD22-557D3F68BE3B}">
      <dgm:prSet phldrT="[Текст]"/>
      <dgm:spPr/>
      <dgm:t>
        <a:bodyPr/>
        <a:lstStyle/>
        <a:p>
          <a:r>
            <a:rPr lang="uk-UA" dirty="0" smtClean="0"/>
            <a:t>гідрофільні</a:t>
          </a:r>
          <a:endParaRPr lang="uk-UA" dirty="0"/>
        </a:p>
      </dgm:t>
    </dgm:pt>
    <dgm:pt modelId="{B60EEE7E-E6A6-486B-94FC-724BE0BE6BE7}" type="parTrans" cxnId="{5F416F42-3240-4F7B-A5F9-C432955B8DDE}">
      <dgm:prSet/>
      <dgm:spPr/>
      <dgm:t>
        <a:bodyPr/>
        <a:lstStyle/>
        <a:p>
          <a:endParaRPr lang="uk-UA"/>
        </a:p>
      </dgm:t>
    </dgm:pt>
    <dgm:pt modelId="{25259742-9099-470F-8306-A4A90475D032}" type="sibTrans" cxnId="{5F416F42-3240-4F7B-A5F9-C432955B8DDE}">
      <dgm:prSet/>
      <dgm:spPr/>
      <dgm:t>
        <a:bodyPr/>
        <a:lstStyle/>
        <a:p>
          <a:endParaRPr lang="uk-UA"/>
        </a:p>
      </dgm:t>
    </dgm:pt>
    <dgm:pt modelId="{3DCD9C1A-F809-47ED-884F-257E42126193}">
      <dgm:prSet phldrT="[Текст]"/>
      <dgm:spPr/>
      <dgm:t>
        <a:bodyPr/>
        <a:lstStyle/>
        <a:p>
          <a:r>
            <a:rPr lang="uk-UA" dirty="0" smtClean="0"/>
            <a:t>амфіфільні</a:t>
          </a:r>
          <a:endParaRPr lang="uk-UA" dirty="0"/>
        </a:p>
      </dgm:t>
    </dgm:pt>
    <dgm:pt modelId="{EE933685-AD1A-4C32-BC80-1E4DD2AE63FE}" type="parTrans" cxnId="{9D87CBED-1454-43EF-8BA0-4D6D08B35006}">
      <dgm:prSet/>
      <dgm:spPr/>
      <dgm:t>
        <a:bodyPr/>
        <a:lstStyle/>
        <a:p>
          <a:endParaRPr lang="uk-UA"/>
        </a:p>
      </dgm:t>
    </dgm:pt>
    <dgm:pt modelId="{54449F82-5A90-4B47-B8AA-4E361AE00BE6}" type="sibTrans" cxnId="{9D87CBED-1454-43EF-8BA0-4D6D08B35006}">
      <dgm:prSet/>
      <dgm:spPr/>
      <dgm:t>
        <a:bodyPr/>
        <a:lstStyle/>
        <a:p>
          <a:endParaRPr lang="uk-UA"/>
        </a:p>
      </dgm:t>
    </dgm:pt>
    <dgm:pt modelId="{A030BB86-7A74-4A57-A483-2EAD0BF43D78}">
      <dgm:prSet/>
      <dgm:spPr/>
      <dgm:t>
        <a:bodyPr/>
        <a:lstStyle/>
        <a:p>
          <a:r>
            <a:rPr lang="uk-UA" dirty="0" smtClean="0"/>
            <a:t>гідрофобні</a:t>
          </a:r>
          <a:endParaRPr lang="uk-UA" dirty="0"/>
        </a:p>
      </dgm:t>
    </dgm:pt>
    <dgm:pt modelId="{B3D55DA4-CDAD-4936-BBC6-6149A6FBF3F6}" type="parTrans" cxnId="{CE6720AC-AAFC-46F9-B888-9E4A0E7530C4}">
      <dgm:prSet/>
      <dgm:spPr/>
      <dgm:t>
        <a:bodyPr/>
        <a:lstStyle/>
        <a:p>
          <a:endParaRPr lang="uk-UA"/>
        </a:p>
      </dgm:t>
    </dgm:pt>
    <dgm:pt modelId="{204B1F37-8282-48F3-9413-6B6065AC9DC1}" type="sibTrans" cxnId="{CE6720AC-AAFC-46F9-B888-9E4A0E7530C4}">
      <dgm:prSet/>
      <dgm:spPr/>
      <dgm:t>
        <a:bodyPr/>
        <a:lstStyle/>
        <a:p>
          <a:endParaRPr lang="uk-UA"/>
        </a:p>
      </dgm:t>
    </dgm:pt>
    <dgm:pt modelId="{81A73D0C-B8B3-4ABB-95F4-0D1090B7AD8F}" type="pres">
      <dgm:prSet presAssocID="{CA4351F6-9E6A-48E3-BBF9-AED915ACFE8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517C023-B546-4031-9604-DBE044391DAB}" type="pres">
      <dgm:prSet presAssocID="{E31947EC-785E-4B1C-A5BD-62FF9F520827}" presName="hierRoot1" presStyleCnt="0"/>
      <dgm:spPr/>
    </dgm:pt>
    <dgm:pt modelId="{31EAA851-C2E5-420A-9238-939A728FC30C}" type="pres">
      <dgm:prSet presAssocID="{E31947EC-785E-4B1C-A5BD-62FF9F520827}" presName="composite" presStyleCnt="0"/>
      <dgm:spPr/>
    </dgm:pt>
    <dgm:pt modelId="{8D69E667-1E5E-4771-8631-E11D55B70953}" type="pres">
      <dgm:prSet presAssocID="{E31947EC-785E-4B1C-A5BD-62FF9F520827}" presName="background" presStyleLbl="node0" presStyleIdx="0" presStyleCnt="1"/>
      <dgm:spPr/>
    </dgm:pt>
    <dgm:pt modelId="{98B4B8F7-D66C-49AA-A242-FB71CC148EF8}" type="pres">
      <dgm:prSet presAssocID="{E31947EC-785E-4B1C-A5BD-62FF9F52082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FA37A49A-E7DA-4D4F-B0EE-056B27AF3F59}" type="pres">
      <dgm:prSet presAssocID="{E31947EC-785E-4B1C-A5BD-62FF9F520827}" presName="hierChild2" presStyleCnt="0"/>
      <dgm:spPr/>
    </dgm:pt>
    <dgm:pt modelId="{9E848517-11BA-44BE-8425-C52B98F154F7}" type="pres">
      <dgm:prSet presAssocID="{B60EEE7E-E6A6-486B-94FC-724BE0BE6BE7}" presName="Name10" presStyleLbl="parChTrans1D2" presStyleIdx="0" presStyleCnt="3"/>
      <dgm:spPr/>
    </dgm:pt>
    <dgm:pt modelId="{E0D5922F-13EC-4939-951C-417749C13D1E}" type="pres">
      <dgm:prSet presAssocID="{2828EF89-A8D8-4349-AD22-557D3F68BE3B}" presName="hierRoot2" presStyleCnt="0"/>
      <dgm:spPr/>
    </dgm:pt>
    <dgm:pt modelId="{32F469EA-63F8-4400-B60E-CBC0CCE61CE5}" type="pres">
      <dgm:prSet presAssocID="{2828EF89-A8D8-4349-AD22-557D3F68BE3B}" presName="composite2" presStyleCnt="0"/>
      <dgm:spPr/>
    </dgm:pt>
    <dgm:pt modelId="{9CE970AF-C699-464F-B61F-1A7DD0A25F44}" type="pres">
      <dgm:prSet presAssocID="{2828EF89-A8D8-4349-AD22-557D3F68BE3B}" presName="background2" presStyleLbl="node2" presStyleIdx="0" presStyleCnt="3"/>
      <dgm:spPr/>
    </dgm:pt>
    <dgm:pt modelId="{2ED57218-151E-49BB-9DF9-6DCB93847F8F}" type="pres">
      <dgm:prSet presAssocID="{2828EF89-A8D8-4349-AD22-557D3F68BE3B}" presName="text2" presStyleLbl="fgAcc2" presStyleIdx="0" presStyleCnt="3">
        <dgm:presLayoutVars>
          <dgm:chPref val="3"/>
        </dgm:presLayoutVars>
      </dgm:prSet>
      <dgm:spPr/>
    </dgm:pt>
    <dgm:pt modelId="{3FE647C0-2049-4849-8399-922F4ECF719A}" type="pres">
      <dgm:prSet presAssocID="{2828EF89-A8D8-4349-AD22-557D3F68BE3B}" presName="hierChild3" presStyleCnt="0"/>
      <dgm:spPr/>
    </dgm:pt>
    <dgm:pt modelId="{F8FCC0F6-5364-4731-9620-A84EAA26A198}" type="pres">
      <dgm:prSet presAssocID="{EE933685-AD1A-4C32-BC80-1E4DD2AE63FE}" presName="Name10" presStyleLbl="parChTrans1D2" presStyleIdx="1" presStyleCnt="3"/>
      <dgm:spPr/>
    </dgm:pt>
    <dgm:pt modelId="{3DA38A2B-FEFC-406B-8630-A8E6DE489A3A}" type="pres">
      <dgm:prSet presAssocID="{3DCD9C1A-F809-47ED-884F-257E42126193}" presName="hierRoot2" presStyleCnt="0"/>
      <dgm:spPr/>
    </dgm:pt>
    <dgm:pt modelId="{E17CFD19-BE0F-4DA6-8967-78C54DF65270}" type="pres">
      <dgm:prSet presAssocID="{3DCD9C1A-F809-47ED-884F-257E42126193}" presName="composite2" presStyleCnt="0"/>
      <dgm:spPr/>
    </dgm:pt>
    <dgm:pt modelId="{7F315917-066D-4211-97A3-5EB5CB0CC49B}" type="pres">
      <dgm:prSet presAssocID="{3DCD9C1A-F809-47ED-884F-257E42126193}" presName="background2" presStyleLbl="node2" presStyleIdx="1" presStyleCnt="3"/>
      <dgm:spPr/>
    </dgm:pt>
    <dgm:pt modelId="{10A9FFD1-7B03-4F6B-85F1-B11B57A2F876}" type="pres">
      <dgm:prSet presAssocID="{3DCD9C1A-F809-47ED-884F-257E42126193}" presName="text2" presStyleLbl="fgAcc2" presStyleIdx="1" presStyleCnt="3">
        <dgm:presLayoutVars>
          <dgm:chPref val="3"/>
        </dgm:presLayoutVars>
      </dgm:prSet>
      <dgm:spPr/>
    </dgm:pt>
    <dgm:pt modelId="{B2F11349-BEF8-4CA1-8F07-E8E13C41B73A}" type="pres">
      <dgm:prSet presAssocID="{3DCD9C1A-F809-47ED-884F-257E42126193}" presName="hierChild3" presStyleCnt="0"/>
      <dgm:spPr/>
    </dgm:pt>
    <dgm:pt modelId="{EA57A725-94A8-4DCB-8ED6-196196AE1E44}" type="pres">
      <dgm:prSet presAssocID="{B3D55DA4-CDAD-4936-BBC6-6149A6FBF3F6}" presName="Name10" presStyleLbl="parChTrans1D2" presStyleIdx="2" presStyleCnt="3"/>
      <dgm:spPr/>
    </dgm:pt>
    <dgm:pt modelId="{7E96A3FF-B1E7-4430-9D63-8EEA3EE4499D}" type="pres">
      <dgm:prSet presAssocID="{A030BB86-7A74-4A57-A483-2EAD0BF43D78}" presName="hierRoot2" presStyleCnt="0"/>
      <dgm:spPr/>
    </dgm:pt>
    <dgm:pt modelId="{F75F5D2A-DDBF-4E61-9C74-5375A833E93D}" type="pres">
      <dgm:prSet presAssocID="{A030BB86-7A74-4A57-A483-2EAD0BF43D78}" presName="composite2" presStyleCnt="0"/>
      <dgm:spPr/>
    </dgm:pt>
    <dgm:pt modelId="{BF2894ED-C020-4284-9129-A875BDF38687}" type="pres">
      <dgm:prSet presAssocID="{A030BB86-7A74-4A57-A483-2EAD0BF43D78}" presName="background2" presStyleLbl="node2" presStyleIdx="2" presStyleCnt="3"/>
      <dgm:spPr/>
    </dgm:pt>
    <dgm:pt modelId="{7BD6E4C7-CFB2-4674-93FA-07C67E636E08}" type="pres">
      <dgm:prSet presAssocID="{A030BB86-7A74-4A57-A483-2EAD0BF43D78}" presName="text2" presStyleLbl="fgAcc2" presStyleIdx="2" presStyleCnt="3">
        <dgm:presLayoutVars>
          <dgm:chPref val="3"/>
        </dgm:presLayoutVars>
      </dgm:prSet>
      <dgm:spPr/>
    </dgm:pt>
    <dgm:pt modelId="{B9F5D3FB-6DB1-4FF4-B5BD-6D3B5EAAD3B1}" type="pres">
      <dgm:prSet presAssocID="{A030BB86-7A74-4A57-A483-2EAD0BF43D78}" presName="hierChild3" presStyleCnt="0"/>
      <dgm:spPr/>
    </dgm:pt>
  </dgm:ptLst>
  <dgm:cxnLst>
    <dgm:cxn modelId="{42FFB41B-A0B5-48CE-94F6-49B6F5BC36A6}" type="presOf" srcId="{EE933685-AD1A-4C32-BC80-1E4DD2AE63FE}" destId="{F8FCC0F6-5364-4731-9620-A84EAA26A198}" srcOrd="0" destOrd="0" presId="urn:microsoft.com/office/officeart/2005/8/layout/hierarchy1"/>
    <dgm:cxn modelId="{3EAA83A9-823E-4FE5-9940-F1B9C83D0E63}" type="presOf" srcId="{3DCD9C1A-F809-47ED-884F-257E42126193}" destId="{10A9FFD1-7B03-4F6B-85F1-B11B57A2F876}" srcOrd="0" destOrd="0" presId="urn:microsoft.com/office/officeart/2005/8/layout/hierarchy1"/>
    <dgm:cxn modelId="{9D87CBED-1454-43EF-8BA0-4D6D08B35006}" srcId="{E31947EC-785E-4B1C-A5BD-62FF9F520827}" destId="{3DCD9C1A-F809-47ED-884F-257E42126193}" srcOrd="1" destOrd="0" parTransId="{EE933685-AD1A-4C32-BC80-1E4DD2AE63FE}" sibTransId="{54449F82-5A90-4B47-B8AA-4E361AE00BE6}"/>
    <dgm:cxn modelId="{5F416F42-3240-4F7B-A5F9-C432955B8DDE}" srcId="{E31947EC-785E-4B1C-A5BD-62FF9F520827}" destId="{2828EF89-A8D8-4349-AD22-557D3F68BE3B}" srcOrd="0" destOrd="0" parTransId="{B60EEE7E-E6A6-486B-94FC-724BE0BE6BE7}" sibTransId="{25259742-9099-470F-8306-A4A90475D032}"/>
    <dgm:cxn modelId="{BBA2D336-E60C-4626-AE33-5E976C98A80A}" type="presOf" srcId="{2828EF89-A8D8-4349-AD22-557D3F68BE3B}" destId="{2ED57218-151E-49BB-9DF9-6DCB93847F8F}" srcOrd="0" destOrd="0" presId="urn:microsoft.com/office/officeart/2005/8/layout/hierarchy1"/>
    <dgm:cxn modelId="{ECEDB4AC-54E8-4371-91AA-67C523EC111B}" type="presOf" srcId="{E31947EC-785E-4B1C-A5BD-62FF9F520827}" destId="{98B4B8F7-D66C-49AA-A242-FB71CC148EF8}" srcOrd="0" destOrd="0" presId="urn:microsoft.com/office/officeart/2005/8/layout/hierarchy1"/>
    <dgm:cxn modelId="{FBCD049C-DCAB-4383-AA75-274A70655BBD}" type="presOf" srcId="{CA4351F6-9E6A-48E3-BBF9-AED915ACFE87}" destId="{81A73D0C-B8B3-4ABB-95F4-0D1090B7AD8F}" srcOrd="0" destOrd="0" presId="urn:microsoft.com/office/officeart/2005/8/layout/hierarchy1"/>
    <dgm:cxn modelId="{6D55F57E-873A-4681-8B37-AD99BE70A8EF}" type="presOf" srcId="{A030BB86-7A74-4A57-A483-2EAD0BF43D78}" destId="{7BD6E4C7-CFB2-4674-93FA-07C67E636E08}" srcOrd="0" destOrd="0" presId="urn:microsoft.com/office/officeart/2005/8/layout/hierarchy1"/>
    <dgm:cxn modelId="{C21DC5E4-F81E-453C-8094-B92FB252FF2B}" srcId="{CA4351F6-9E6A-48E3-BBF9-AED915ACFE87}" destId="{E31947EC-785E-4B1C-A5BD-62FF9F520827}" srcOrd="0" destOrd="0" parTransId="{3B65848B-B046-45D3-A656-8C377F86395E}" sibTransId="{63BDD04C-A320-4E39-B528-8E301A4F2F14}"/>
    <dgm:cxn modelId="{BC9AD361-B230-42AD-9E78-CC3F295A5D60}" type="presOf" srcId="{B3D55DA4-CDAD-4936-BBC6-6149A6FBF3F6}" destId="{EA57A725-94A8-4DCB-8ED6-196196AE1E44}" srcOrd="0" destOrd="0" presId="urn:microsoft.com/office/officeart/2005/8/layout/hierarchy1"/>
    <dgm:cxn modelId="{CE6720AC-AAFC-46F9-B888-9E4A0E7530C4}" srcId="{E31947EC-785E-4B1C-A5BD-62FF9F520827}" destId="{A030BB86-7A74-4A57-A483-2EAD0BF43D78}" srcOrd="2" destOrd="0" parTransId="{B3D55DA4-CDAD-4936-BBC6-6149A6FBF3F6}" sibTransId="{204B1F37-8282-48F3-9413-6B6065AC9DC1}"/>
    <dgm:cxn modelId="{1FBB86B4-E7BD-4F4E-AA86-E82C9827AC36}" type="presOf" srcId="{B60EEE7E-E6A6-486B-94FC-724BE0BE6BE7}" destId="{9E848517-11BA-44BE-8425-C52B98F154F7}" srcOrd="0" destOrd="0" presId="urn:microsoft.com/office/officeart/2005/8/layout/hierarchy1"/>
    <dgm:cxn modelId="{FDF8D775-0CCE-41CC-9937-D336A0D480C5}" type="presParOf" srcId="{81A73D0C-B8B3-4ABB-95F4-0D1090B7AD8F}" destId="{5517C023-B546-4031-9604-DBE044391DAB}" srcOrd="0" destOrd="0" presId="urn:microsoft.com/office/officeart/2005/8/layout/hierarchy1"/>
    <dgm:cxn modelId="{ADD4E1C7-CD20-48F6-BDB7-DA39D7829C9E}" type="presParOf" srcId="{5517C023-B546-4031-9604-DBE044391DAB}" destId="{31EAA851-C2E5-420A-9238-939A728FC30C}" srcOrd="0" destOrd="0" presId="urn:microsoft.com/office/officeart/2005/8/layout/hierarchy1"/>
    <dgm:cxn modelId="{E91C0F07-5721-4260-8200-2BE1F0BFE667}" type="presParOf" srcId="{31EAA851-C2E5-420A-9238-939A728FC30C}" destId="{8D69E667-1E5E-4771-8631-E11D55B70953}" srcOrd="0" destOrd="0" presId="urn:microsoft.com/office/officeart/2005/8/layout/hierarchy1"/>
    <dgm:cxn modelId="{A64BE1EC-EF72-45E6-A4E4-1085DB83BF3D}" type="presParOf" srcId="{31EAA851-C2E5-420A-9238-939A728FC30C}" destId="{98B4B8F7-D66C-49AA-A242-FB71CC148EF8}" srcOrd="1" destOrd="0" presId="urn:microsoft.com/office/officeart/2005/8/layout/hierarchy1"/>
    <dgm:cxn modelId="{1D6474E1-546F-4489-A011-F3525F550D14}" type="presParOf" srcId="{5517C023-B546-4031-9604-DBE044391DAB}" destId="{FA37A49A-E7DA-4D4F-B0EE-056B27AF3F59}" srcOrd="1" destOrd="0" presId="urn:microsoft.com/office/officeart/2005/8/layout/hierarchy1"/>
    <dgm:cxn modelId="{CA39ED3D-8AD1-42C2-8C0E-17703FBF4D8F}" type="presParOf" srcId="{FA37A49A-E7DA-4D4F-B0EE-056B27AF3F59}" destId="{9E848517-11BA-44BE-8425-C52B98F154F7}" srcOrd="0" destOrd="0" presId="urn:microsoft.com/office/officeart/2005/8/layout/hierarchy1"/>
    <dgm:cxn modelId="{772C9343-A7D8-4534-A0F5-DD2B026C3E4D}" type="presParOf" srcId="{FA37A49A-E7DA-4D4F-B0EE-056B27AF3F59}" destId="{E0D5922F-13EC-4939-951C-417749C13D1E}" srcOrd="1" destOrd="0" presId="urn:microsoft.com/office/officeart/2005/8/layout/hierarchy1"/>
    <dgm:cxn modelId="{48436EA1-8C0A-47A2-8809-A1BD52848C20}" type="presParOf" srcId="{E0D5922F-13EC-4939-951C-417749C13D1E}" destId="{32F469EA-63F8-4400-B60E-CBC0CCE61CE5}" srcOrd="0" destOrd="0" presId="urn:microsoft.com/office/officeart/2005/8/layout/hierarchy1"/>
    <dgm:cxn modelId="{0AB8EF08-8DCE-4E8E-9291-D84599C9CF55}" type="presParOf" srcId="{32F469EA-63F8-4400-B60E-CBC0CCE61CE5}" destId="{9CE970AF-C699-464F-B61F-1A7DD0A25F44}" srcOrd="0" destOrd="0" presId="urn:microsoft.com/office/officeart/2005/8/layout/hierarchy1"/>
    <dgm:cxn modelId="{DEB84F10-19AC-479C-8B0E-B1E5E4DAA49C}" type="presParOf" srcId="{32F469EA-63F8-4400-B60E-CBC0CCE61CE5}" destId="{2ED57218-151E-49BB-9DF9-6DCB93847F8F}" srcOrd="1" destOrd="0" presId="urn:microsoft.com/office/officeart/2005/8/layout/hierarchy1"/>
    <dgm:cxn modelId="{DD174869-EA81-4F59-8CAE-AF61FBE05150}" type="presParOf" srcId="{E0D5922F-13EC-4939-951C-417749C13D1E}" destId="{3FE647C0-2049-4849-8399-922F4ECF719A}" srcOrd="1" destOrd="0" presId="urn:microsoft.com/office/officeart/2005/8/layout/hierarchy1"/>
    <dgm:cxn modelId="{F451C797-274C-4482-8A61-ACF5583514F2}" type="presParOf" srcId="{FA37A49A-E7DA-4D4F-B0EE-056B27AF3F59}" destId="{F8FCC0F6-5364-4731-9620-A84EAA26A198}" srcOrd="2" destOrd="0" presId="urn:microsoft.com/office/officeart/2005/8/layout/hierarchy1"/>
    <dgm:cxn modelId="{43AB421B-3F47-49A0-A6A2-E1DDD940A77A}" type="presParOf" srcId="{FA37A49A-E7DA-4D4F-B0EE-056B27AF3F59}" destId="{3DA38A2B-FEFC-406B-8630-A8E6DE489A3A}" srcOrd="3" destOrd="0" presId="urn:microsoft.com/office/officeart/2005/8/layout/hierarchy1"/>
    <dgm:cxn modelId="{5DEDEC92-0C34-453E-ACB1-167584C9F908}" type="presParOf" srcId="{3DA38A2B-FEFC-406B-8630-A8E6DE489A3A}" destId="{E17CFD19-BE0F-4DA6-8967-78C54DF65270}" srcOrd="0" destOrd="0" presId="urn:microsoft.com/office/officeart/2005/8/layout/hierarchy1"/>
    <dgm:cxn modelId="{FD8A6B43-5382-4C35-90D3-829BED2FB941}" type="presParOf" srcId="{E17CFD19-BE0F-4DA6-8967-78C54DF65270}" destId="{7F315917-066D-4211-97A3-5EB5CB0CC49B}" srcOrd="0" destOrd="0" presId="urn:microsoft.com/office/officeart/2005/8/layout/hierarchy1"/>
    <dgm:cxn modelId="{8A87B73B-87B6-490E-84D4-3AA56BF6A041}" type="presParOf" srcId="{E17CFD19-BE0F-4DA6-8967-78C54DF65270}" destId="{10A9FFD1-7B03-4F6B-85F1-B11B57A2F876}" srcOrd="1" destOrd="0" presId="urn:microsoft.com/office/officeart/2005/8/layout/hierarchy1"/>
    <dgm:cxn modelId="{6ABB5369-BF90-456E-A8BD-9FF60AFB7154}" type="presParOf" srcId="{3DA38A2B-FEFC-406B-8630-A8E6DE489A3A}" destId="{B2F11349-BEF8-4CA1-8F07-E8E13C41B73A}" srcOrd="1" destOrd="0" presId="urn:microsoft.com/office/officeart/2005/8/layout/hierarchy1"/>
    <dgm:cxn modelId="{2782EBFC-190A-4DEE-B43C-578BD8298879}" type="presParOf" srcId="{FA37A49A-E7DA-4D4F-B0EE-056B27AF3F59}" destId="{EA57A725-94A8-4DCB-8ED6-196196AE1E44}" srcOrd="4" destOrd="0" presId="urn:microsoft.com/office/officeart/2005/8/layout/hierarchy1"/>
    <dgm:cxn modelId="{3BDF27F4-A62D-4D0A-B56B-D20D3DF173AE}" type="presParOf" srcId="{FA37A49A-E7DA-4D4F-B0EE-056B27AF3F59}" destId="{7E96A3FF-B1E7-4430-9D63-8EEA3EE4499D}" srcOrd="5" destOrd="0" presId="urn:microsoft.com/office/officeart/2005/8/layout/hierarchy1"/>
    <dgm:cxn modelId="{652B33AB-6D79-42CC-B67F-64BB5830A681}" type="presParOf" srcId="{7E96A3FF-B1E7-4430-9D63-8EEA3EE4499D}" destId="{F75F5D2A-DDBF-4E61-9C74-5375A833E93D}" srcOrd="0" destOrd="0" presId="urn:microsoft.com/office/officeart/2005/8/layout/hierarchy1"/>
    <dgm:cxn modelId="{43898AD5-4C1B-4640-BDEC-9517419D0C84}" type="presParOf" srcId="{F75F5D2A-DDBF-4E61-9C74-5375A833E93D}" destId="{BF2894ED-C020-4284-9129-A875BDF38687}" srcOrd="0" destOrd="0" presId="urn:microsoft.com/office/officeart/2005/8/layout/hierarchy1"/>
    <dgm:cxn modelId="{E81FDB7E-0AF0-45D1-95AB-6C03619CCA4E}" type="presParOf" srcId="{F75F5D2A-DDBF-4E61-9C74-5375A833E93D}" destId="{7BD6E4C7-CFB2-4674-93FA-07C67E636E08}" srcOrd="1" destOrd="0" presId="urn:microsoft.com/office/officeart/2005/8/layout/hierarchy1"/>
    <dgm:cxn modelId="{66964DF0-920C-48C0-A9EA-BA9989767504}" type="presParOf" srcId="{7E96A3FF-B1E7-4430-9D63-8EEA3EE4499D}" destId="{B9F5D3FB-6DB1-4FF4-B5BD-6D3B5EAAD3B1}" srcOrd="1" destOrd="0" presId="urn:microsoft.com/office/officeart/2005/8/layout/hierarchy1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8B520E-1BB1-434A-98C3-20247F1D8405}">
      <dsp:nvSpPr>
        <dsp:cNvPr id="0" name=""/>
        <dsp:cNvSpPr/>
      </dsp:nvSpPr>
      <dsp:spPr>
        <a:xfrm>
          <a:off x="979649" y="386536"/>
          <a:ext cx="1343004" cy="6715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хімічні елементи</a:t>
          </a:r>
          <a:endParaRPr lang="uk-UA" sz="19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999317" y="406204"/>
        <a:ext cx="1303668" cy="632166"/>
      </dsp:txXfrm>
    </dsp:sp>
    <dsp:sp modelId="{4AE21915-4B26-4F9A-9274-007EA47273AD}">
      <dsp:nvSpPr>
        <dsp:cNvPr id="0" name=""/>
        <dsp:cNvSpPr/>
      </dsp:nvSpPr>
      <dsp:spPr>
        <a:xfrm>
          <a:off x="2322654" y="680452"/>
          <a:ext cx="537201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537201" y="4183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2577824" y="708857"/>
        <a:ext cx="26860" cy="26860"/>
      </dsp:txXfrm>
    </dsp:sp>
    <dsp:sp modelId="{636E4425-450B-47B7-B89B-0742A5167136}">
      <dsp:nvSpPr>
        <dsp:cNvPr id="0" name=""/>
        <dsp:cNvSpPr/>
      </dsp:nvSpPr>
      <dsp:spPr>
        <a:xfrm>
          <a:off x="2859855" y="386536"/>
          <a:ext cx="1343004" cy="6715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сполуки </a:t>
          </a:r>
          <a:endParaRPr lang="uk-UA" sz="19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879523" y="406204"/>
        <a:ext cx="1303668" cy="632166"/>
      </dsp:txXfrm>
    </dsp:sp>
    <dsp:sp modelId="{2BE35E88-2140-4421-9B2B-DAECA4BA57C8}">
      <dsp:nvSpPr>
        <dsp:cNvPr id="0" name=""/>
        <dsp:cNvSpPr/>
      </dsp:nvSpPr>
      <dsp:spPr>
        <a:xfrm rot="19457599">
          <a:off x="4140678" y="487395"/>
          <a:ext cx="661565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661565" y="4183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4454921" y="512691"/>
        <a:ext cx="33078" cy="33078"/>
      </dsp:txXfrm>
    </dsp:sp>
    <dsp:sp modelId="{4AF275D2-C38B-40B7-B928-E2C737069EAE}">
      <dsp:nvSpPr>
        <dsp:cNvPr id="0" name=""/>
        <dsp:cNvSpPr/>
      </dsp:nvSpPr>
      <dsp:spPr>
        <a:xfrm>
          <a:off x="4740061" y="423"/>
          <a:ext cx="1343004" cy="6715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органічні</a:t>
          </a:r>
          <a:endParaRPr lang="uk-UA" sz="19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759729" y="20091"/>
        <a:ext cx="1303668" cy="632166"/>
      </dsp:txXfrm>
    </dsp:sp>
    <dsp:sp modelId="{E91F17FB-3546-4DBD-BB80-685C3B1E00A6}">
      <dsp:nvSpPr>
        <dsp:cNvPr id="0" name=""/>
        <dsp:cNvSpPr/>
      </dsp:nvSpPr>
      <dsp:spPr>
        <a:xfrm rot="2142401">
          <a:off x="4140678" y="873508"/>
          <a:ext cx="661565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661565" y="4183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4454921" y="898805"/>
        <a:ext cx="33078" cy="33078"/>
      </dsp:txXfrm>
    </dsp:sp>
    <dsp:sp modelId="{483BF5A3-679F-4319-8F2B-12BD4EE89D3F}">
      <dsp:nvSpPr>
        <dsp:cNvPr id="0" name=""/>
        <dsp:cNvSpPr/>
      </dsp:nvSpPr>
      <dsp:spPr>
        <a:xfrm>
          <a:off x="4740061" y="772650"/>
          <a:ext cx="1343004" cy="6715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неорганічні</a:t>
          </a:r>
          <a:endParaRPr lang="uk-UA" sz="19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759729" y="792318"/>
        <a:ext cx="1303668" cy="6321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709129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fd8831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fd8831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9" name="Google Shape;4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2450"/>
            <a:ext cx="1611475" cy="3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31350" y="59950"/>
            <a:ext cx="866431" cy="393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microsoft.com/office/2007/relationships/diagramDrawing" Target="../diagrams/drawing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екторы на тему «Лаборатория воды» — скачивайте бесплатные векторы высокого  качества на Freepik | Freep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2484" y="2415654"/>
            <a:ext cx="4835926" cy="271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9792" y="461230"/>
            <a:ext cx="6850495" cy="716100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1343238" y="1236652"/>
            <a:ext cx="7123601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2800" dirty="0" smtClean="0">
                <a:solidFill>
                  <a:srgbClr val="0C77C3"/>
                </a:solidFill>
                <a:latin typeface="Alegreya" panose="020B0604020202020204" charset="0"/>
              </a:rPr>
              <a:t>§</a:t>
            </a:r>
            <a:r>
              <a:rPr lang="uk-UA" sz="2800" b="1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28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4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250" y="3511147"/>
            <a:ext cx="714119" cy="7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803369" y="2978875"/>
            <a:ext cx="37276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Чи відрізняються властивості води, яка утворює середовище існування організмів, від властивостей води, що входить до складу клітин організмів?</a:t>
            </a:r>
            <a:endParaRPr lang="uk-UA" sz="2400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9" name="Google Shape;86;p15"/>
          <p:cNvSpPr txBox="1"/>
          <p:nvPr/>
        </p:nvSpPr>
        <p:spPr>
          <a:xfrm>
            <a:off x="1668975" y="438697"/>
            <a:ext cx="6405139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1. ХІМІЧНИЙ СКЛАД КЛІТИНИ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443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4049861" y="2369498"/>
            <a:ext cx="3647473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Солі кальцію входять до складу скелета тварин, мушлі молюсків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72965" y="1018207"/>
            <a:ext cx="3016155" cy="1569660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Найважливішими неорганічними речовинами є:</a:t>
            </a:r>
          </a:p>
          <a:p>
            <a:pPr marL="285750" indent="-285750" algn="just">
              <a:buClr>
                <a:schemeClr val="accent5">
                  <a:lumMod val="50000"/>
                </a:schemeClr>
              </a:buClr>
              <a:buSzPct val="120000"/>
              <a:buFont typeface="Wingdings" panose="05000000000000000000" pitchFamily="2" charset="2"/>
              <a:buChar char="ü"/>
            </a:pPr>
            <a:r>
              <a:rPr lang="uk-UA" sz="1600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вода;</a:t>
            </a:r>
          </a:p>
          <a:p>
            <a:pPr marL="285750" indent="-285750" algn="just">
              <a:buClr>
                <a:schemeClr val="accent5">
                  <a:lumMod val="50000"/>
                </a:schemeClr>
              </a:buClr>
              <a:buSzPct val="120000"/>
              <a:buFont typeface="Wingdings" panose="05000000000000000000" pitchFamily="2" charset="2"/>
              <a:buChar char="ü"/>
            </a:pPr>
            <a:r>
              <a:rPr lang="uk-UA" sz="1600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неорганічні кислоти;</a:t>
            </a:r>
          </a:p>
          <a:p>
            <a:pPr marL="285750" indent="-285750" algn="just">
              <a:buClr>
                <a:schemeClr val="accent5">
                  <a:lumMod val="50000"/>
                </a:schemeClr>
              </a:buClr>
              <a:buSzPct val="120000"/>
              <a:buFont typeface="Wingdings" panose="05000000000000000000" pitchFamily="2" charset="2"/>
              <a:buChar char="ü"/>
            </a:pPr>
            <a:r>
              <a:rPr lang="uk-UA" sz="1600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солі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558416537"/>
              </p:ext>
            </p:extLst>
          </p:nvPr>
        </p:nvGraphicFramePr>
        <p:xfrm>
          <a:off x="2684478" y="670825"/>
          <a:ext cx="7062716" cy="144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3463" y="3149042"/>
            <a:ext cx="2634253" cy="1842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976" y="3128219"/>
            <a:ext cx="2382407" cy="178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4249" y="3147442"/>
            <a:ext cx="2359499" cy="1775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4953800" y="2997110"/>
            <a:ext cx="3418073" cy="1569660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Важливу роль відіграють і </a:t>
            </a:r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неорганічні кислоти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Наприклад, хлоридна кислота створює кисле середовище в шлунку людини, активуючи ферменти шлункового соку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72964" y="1018207"/>
            <a:ext cx="4146635" cy="1077218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Постійний уміст натрій хлориду (</a:t>
            </a:r>
            <a:r>
              <a:rPr lang="uk-UA" sz="16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NaCl</a:t>
            </a:r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) й інших солей у плазмі крові людини (0,9 %) є обов’язковою умовою підтримання гомеостазу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56" t="12877" r="10358" b="11923"/>
          <a:stretch/>
        </p:blipFill>
        <p:spPr bwMode="auto">
          <a:xfrm>
            <a:off x="5527343" y="683358"/>
            <a:ext cx="2048293" cy="1960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Гематология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419" y="2185559"/>
            <a:ext cx="3672879" cy="290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8403" y="2306472"/>
            <a:ext cx="3129832" cy="2817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кутник 17"/>
          <p:cNvSpPr/>
          <p:nvPr/>
        </p:nvSpPr>
        <p:spPr>
          <a:xfrm>
            <a:off x="4875650" y="3311008"/>
            <a:ext cx="4077282" cy="1323439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Вміст води в організмах становить у середньому 60–70 %, а в деяких – до 98 % (як-от у медуз). </a:t>
            </a:r>
          </a:p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цитоплазмі клітин міститься близько 80 % води.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72964" y="1277515"/>
            <a:ext cx="5213436" cy="830997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Вода є основою внутрішнього середовища організмів, у якому відбуваються процеси обміну речовин і перетворення енергії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Структура, властивості та функції води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4098" name="Picture 2" descr="Молекула воды H2O моделирует синюю и химическую формулы, естественную  экологию и биохимию, векторную иллюстрацию | Премиум векто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59940" y="1110552"/>
            <a:ext cx="1936276" cy="193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078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Водневий зв'язок - Хімія. Рівень стандарту. 11 клас. Лашевськ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163"/>
          <a:stretch/>
        </p:blipFill>
        <p:spPr bwMode="auto">
          <a:xfrm>
            <a:off x="492810" y="2485573"/>
            <a:ext cx="2946425" cy="253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кутник 17"/>
          <p:cNvSpPr/>
          <p:nvPr/>
        </p:nvSpPr>
        <p:spPr>
          <a:xfrm>
            <a:off x="4698226" y="3311008"/>
            <a:ext cx="4077282" cy="1323439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Між молекулами води утворюються водневі зв’язки (1)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– електростатичні взаємодії між атомом </a:t>
            </a:r>
            <a:r>
              <a:rPr lang="uk-UA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Оксигену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однієї молекули та атомом Гідрогену іншої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72964" y="1277515"/>
            <a:ext cx="5213436" cy="1077218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Молекула води (H2O) складається з атома </a:t>
            </a:r>
            <a:r>
              <a:rPr lang="uk-UA" sz="16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Оксигену</a:t>
            </a:r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 і двох атомів Гідрогену, з’єднаних міцними </a:t>
            </a:r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ковалентними полярними зв’язками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Структура, властивості та функції води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3" name="AutoShape 2" descr="Файл:Water molecule.svg — Вікіпеді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8140" y="1056828"/>
            <a:ext cx="2014415" cy="1450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7035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Векторы на тему «Экспериментирование» — скачивайте бесплатные векторы  высокого качества на Freepik | Freep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7665" y="1391055"/>
            <a:ext cx="4022678" cy="321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0212" y="3613453"/>
            <a:ext cx="3260682" cy="1445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кутник 17"/>
          <p:cNvSpPr/>
          <p:nvPr/>
        </p:nvSpPr>
        <p:spPr>
          <a:xfrm>
            <a:off x="229564" y="1113718"/>
            <a:ext cx="3244771" cy="338554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Вода в організмах буває: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185150" y="1842866"/>
            <a:ext cx="5213436" cy="584775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1) вільна – не пов’язана з іншими сполуками (95-96%);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Структура, властивості та функції води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3" name="AutoShape 2" descr="Файл:Water molecule.svg — Вікіпеді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1"/>
          <p:cNvSpPr/>
          <p:nvPr/>
        </p:nvSpPr>
        <p:spPr>
          <a:xfrm>
            <a:off x="155575" y="2741512"/>
            <a:ext cx="5213436" cy="830997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) зв’язана або структурована – формує </a:t>
            </a:r>
            <a:r>
              <a:rPr lang="uk-UA" sz="16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гідраційну</a:t>
            </a:r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 оболонку навколо певних сполук (4-5%)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946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3842" y="2860699"/>
            <a:ext cx="2162175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кутник 17"/>
          <p:cNvSpPr/>
          <p:nvPr/>
        </p:nvSpPr>
        <p:spPr>
          <a:xfrm>
            <a:off x="229564" y="1113718"/>
            <a:ext cx="3782878" cy="338554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ОСНОВНІ ВЛАСТИВОСТІ ВОДИ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185150" y="1842866"/>
            <a:ext cx="4100247" cy="584775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1) 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ЗДАТНІСТЬ ПЕРЕБУВАТИ У ТРЬОХ АГРЕГАТНИХ СТАНАХ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Структура, властивості та функції води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3" name="AutoShape 2" descr="Файл:Water molecule.svg — Вікіпеді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6" name="Picture 2" descr="01-Les substaÌ€ncies pures ESO3-altas.ind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5056" y="1113718"/>
            <a:ext cx="25812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кутник 17"/>
          <p:cNvSpPr/>
          <p:nvPr/>
        </p:nvSpPr>
        <p:spPr>
          <a:xfrm>
            <a:off x="612775" y="2866124"/>
            <a:ext cx="2719625" cy="707886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ДІЗНАЙТЕСЯ БІЛЬШЕ!</a:t>
            </a:r>
            <a:endParaRPr lang="uk-UA" sz="20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281041" y="3972029"/>
            <a:ext cx="3444793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Segoe Print" panose="02000600000000000000" pitchFamily="2" charset="0"/>
              </a:rPr>
              <a:t>про </a:t>
            </a:r>
            <a:r>
              <a:rPr lang="ru-RU" sz="1600" dirty="0" err="1">
                <a:latin typeface="Segoe Print" panose="02000600000000000000" pitchFamily="2" charset="0"/>
              </a:rPr>
              <a:t>кристалічну</a:t>
            </a:r>
            <a:r>
              <a:rPr lang="ru-RU" sz="1600" dirty="0">
                <a:latin typeface="Segoe Print" panose="02000600000000000000" pitchFamily="2" charset="0"/>
              </a:rPr>
              <a:t> структуру води </a:t>
            </a:r>
            <a:r>
              <a:rPr lang="ru-RU" sz="1600" dirty="0" smtClean="0">
                <a:latin typeface="Segoe Print" panose="02000600000000000000" pitchFamily="2" charset="0"/>
              </a:rPr>
              <a:t>за </a:t>
            </a:r>
            <a:r>
              <a:rPr lang="en-US" sz="1600" dirty="0" smtClean="0">
                <a:latin typeface="Segoe Print" panose="02000600000000000000" pitchFamily="2" charset="0"/>
              </a:rPr>
              <a:t>QR-</a:t>
            </a:r>
            <a:r>
              <a:rPr lang="uk-UA" sz="1600" dirty="0">
                <a:latin typeface="Segoe Print" panose="02000600000000000000" pitchFamily="2" charset="0"/>
              </a:rPr>
              <a:t>кодом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1027" name="Picture 3" descr="C:\Users\Вчитель\Pictures\Screenshots\Знімок екрана (10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314" t="40036" r="9883" b="45713"/>
          <a:stretch/>
        </p:blipFill>
        <p:spPr bwMode="auto">
          <a:xfrm>
            <a:off x="6760381" y="2825240"/>
            <a:ext cx="2286000" cy="208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ілка вправо 3"/>
          <p:cNvSpPr/>
          <p:nvPr/>
        </p:nvSpPr>
        <p:spPr>
          <a:xfrm>
            <a:off x="5831717" y="3876779"/>
            <a:ext cx="1007233" cy="292387"/>
          </a:xfrm>
          <a:prstGeom prst="right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19862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229564" y="1113718"/>
            <a:ext cx="3782878" cy="338554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ОСНОВНІ ВЛАСТИВОСТІ ВОДИ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50466" y="1755778"/>
            <a:ext cx="3352707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uk-UA" sz="1600" dirty="0" smtClean="0"/>
              <a:t>ЗДАТНІСТЬ ДО ЙОНІЗАЦІЇ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Структура, властивості та функції води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3" name="AutoShape 2" descr="Файл:Water molecule.svg — Вікіпеді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135751" y="2577583"/>
            <a:ext cx="4077282" cy="830997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Молекули води здатні дисоціювати з утворенням йонів Гідрогену та гідроксид </a:t>
            </a:r>
            <a:r>
              <a:rPr lang="uk-UA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йону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1026" name="Picture 2" descr="C:\Users\Asus10\Pictures\Screenshots\Знімок екрана (10).png"/>
          <p:cNvPicPr>
            <a:picLocks noChangeAspect="1" noChangeArrowheads="1"/>
          </p:cNvPicPr>
          <p:nvPr/>
        </p:nvPicPr>
        <p:blipFill>
          <a:blip r:embed="rId3"/>
          <a:srcRect l="31875" t="74722" r="50156" b="18611"/>
          <a:stretch>
            <a:fillRect/>
          </a:stretch>
        </p:blipFill>
        <p:spPr bwMode="auto">
          <a:xfrm>
            <a:off x="438149" y="3848100"/>
            <a:ext cx="3286125" cy="685800"/>
          </a:xfrm>
          <a:prstGeom prst="rect">
            <a:avLst/>
          </a:prstGeom>
          <a:noFill/>
        </p:spPr>
      </p:pic>
      <p:sp>
        <p:nvSpPr>
          <p:cNvPr id="16" name="Прямокутник 21"/>
          <p:cNvSpPr/>
          <p:nvPr/>
        </p:nvSpPr>
        <p:spPr>
          <a:xfrm>
            <a:off x="5403491" y="1698628"/>
            <a:ext cx="3352707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3) </a:t>
            </a:r>
            <a:r>
              <a:rPr lang="uk-UA" sz="1600" dirty="0" smtClean="0"/>
              <a:t>РЕГУЛЯЦІЯ ОБ’ЄМУ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17"/>
          <p:cNvSpPr/>
          <p:nvPr/>
        </p:nvSpPr>
        <p:spPr>
          <a:xfrm>
            <a:off x="4552950" y="2568058"/>
            <a:ext cx="4441633" cy="830997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Вода забезпечує підтримання внутрішньоклітинного тиску (тургору), що зумовлює пружність клітин рослин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1028" name="Picture 4" descr="Вакуоль растительной клетки - функции, строение и содержа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19750" y="3648075"/>
            <a:ext cx="1879599" cy="14096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1959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 descr="C:\Users\Asus10\Pictures\Screenshots\Знімок екрана (11).png"/>
          <p:cNvPicPr>
            <a:picLocks noChangeAspect="1" noChangeArrowheads="1"/>
          </p:cNvPicPr>
          <p:nvPr/>
        </p:nvPicPr>
        <p:blipFill>
          <a:blip r:embed="rId3"/>
          <a:srcRect l="63907" t="33333" r="4531" b="35972"/>
          <a:stretch>
            <a:fillRect/>
          </a:stretch>
        </p:blipFill>
        <p:spPr bwMode="auto">
          <a:xfrm>
            <a:off x="123825" y="2971800"/>
            <a:ext cx="3848100" cy="2105025"/>
          </a:xfrm>
          <a:prstGeom prst="rect">
            <a:avLst/>
          </a:prstGeom>
          <a:noFill/>
        </p:spPr>
      </p:pic>
      <p:sp>
        <p:nvSpPr>
          <p:cNvPr id="18" name="Прямокутник 17"/>
          <p:cNvSpPr/>
          <p:nvPr/>
        </p:nvSpPr>
        <p:spPr>
          <a:xfrm>
            <a:off x="324814" y="1361368"/>
            <a:ext cx="3782878" cy="338554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ОСНОВНІ ВЛАСТИВОСТІ ВОДИ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21891" y="2022478"/>
            <a:ext cx="4026259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uk-UA" sz="1600" dirty="0" smtClean="0"/>
              <a:t>УНІВЕРСАЛЬНИЙ РОЗЧИННИК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Структура, властивості та функції води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3" name="AutoShape 2" descr="Файл:Water molecule.svg — Вікіпеді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graphicFrame>
        <p:nvGraphicFramePr>
          <p:cNvPr id="15" name="Схема 14"/>
          <p:cNvGraphicFramePr/>
          <p:nvPr/>
        </p:nvGraphicFramePr>
        <p:xfrm>
          <a:off x="3876675" y="714374"/>
          <a:ext cx="5124450" cy="3543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1986" name="AutoShape 2" descr="Санитария - векторные изображения, Санитария картинки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41989" name="Picture 5" descr="Water Splash Logo Afbeelding door Friendesigns · Creative Fabrica"/>
          <p:cNvPicPr>
            <a:picLocks noChangeAspect="1" noChangeArrowheads="1"/>
          </p:cNvPicPr>
          <p:nvPr/>
        </p:nvPicPr>
        <p:blipFill>
          <a:blip r:embed="rId8"/>
          <a:srcRect l="25230" t="33852" r="26149" b="33376"/>
          <a:stretch>
            <a:fillRect/>
          </a:stretch>
        </p:blipFill>
        <p:spPr bwMode="auto">
          <a:xfrm>
            <a:off x="5476875" y="4108957"/>
            <a:ext cx="1924049" cy="8630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1959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Почему важно поддерживать водный балан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0128" y="2838449"/>
            <a:ext cx="3334272" cy="2190751"/>
          </a:xfrm>
          <a:prstGeom prst="rect">
            <a:avLst/>
          </a:prstGeom>
          <a:noFill/>
        </p:spPr>
      </p:pic>
      <p:sp>
        <p:nvSpPr>
          <p:cNvPr id="18" name="Прямокутник 17"/>
          <p:cNvSpPr/>
          <p:nvPr/>
        </p:nvSpPr>
        <p:spPr>
          <a:xfrm>
            <a:off x="2591764" y="1037518"/>
            <a:ext cx="3782878" cy="338554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ОСНОВНІ ВЛАСТИВОСТІ ВОДИ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50466" y="1470028"/>
            <a:ext cx="3352707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5</a:t>
            </a:r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uk-UA" sz="1600" dirty="0" smtClean="0"/>
              <a:t>ТРАНСПОРТНА ФУНКЦІЯ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Структура, властивості та функції води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3" name="AutoShape 2" descr="Файл:Water molecule.svg — Вікіпеді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135753" y="2015608"/>
            <a:ext cx="3521847" cy="1569660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Вода транспортує речовини у формі розчинів: провідними тканинами й міжклітинниками в рослин, кровоносною та лімфатичною системами, тканинною рідиною у тварин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4476751" y="1498603"/>
            <a:ext cx="4279448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6</a:t>
            </a:r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uk-UA" sz="1600" dirty="0" smtClean="0"/>
              <a:t>УЧАСТЬ У БІОХІМІЧНИХ РЕАКЦІЯХ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17"/>
          <p:cNvSpPr/>
          <p:nvPr/>
        </p:nvSpPr>
        <p:spPr>
          <a:xfrm>
            <a:off x="4238625" y="2006083"/>
            <a:ext cx="4508309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За участі води розщеплюються органічні сполуки, здійснюється гідроліз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grpSp>
        <p:nvGrpSpPr>
          <p:cNvPr id="20" name="Группа 12"/>
          <p:cNvGrpSpPr/>
          <p:nvPr/>
        </p:nvGrpSpPr>
        <p:grpSpPr>
          <a:xfrm>
            <a:off x="142876" y="3805297"/>
            <a:ext cx="4610099" cy="1077218"/>
            <a:chOff x="1219201" y="2880046"/>
            <a:chExt cx="4610099" cy="1077218"/>
          </a:xfrm>
        </p:grpSpPr>
        <p:sp>
          <p:nvSpPr>
            <p:cNvPr id="21" name="Прямокутник 21">
              <a:extLst>
                <a:ext uri="{FF2B5EF4-FFF2-40B4-BE49-F238E27FC236}">
                  <a16:creationId xmlns="" xmlns:a16="http://schemas.microsoft.com/office/drawing/2014/main" id="{A9CA20EF-AD2B-410E-A3E8-537555FB1042}"/>
                </a:ext>
              </a:extLst>
            </p:cNvPr>
            <p:cNvSpPr/>
            <p:nvPr/>
          </p:nvSpPr>
          <p:spPr>
            <a:xfrm>
              <a:off x="2294422" y="2880046"/>
              <a:ext cx="3534878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D278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buClr>
                  <a:schemeClr val="accent5">
                    <a:lumMod val="50000"/>
                  </a:schemeClr>
                </a:buClr>
                <a:buSzPct val="120000"/>
              </a:pPr>
              <a:r>
                <a:rPr lang="uk-UA" sz="1600" dirty="0" smtClean="0">
                  <a:latin typeface="Segoe Print" pitchFamily="2" charset="0"/>
                </a:rPr>
                <a:t>Подумайте, які фізичні властивості визначаються здатністю води утворювати водневі зв’язки</a:t>
              </a:r>
              <a:endParaRPr lang="uk-UA" sz="1600" dirty="0">
                <a:solidFill>
                  <a:schemeClr val="accent5">
                    <a:lumMod val="50000"/>
                  </a:schemeClr>
                </a:solidFill>
                <a:latin typeface="Segoe Print" pitchFamily="2" charset="0"/>
                <a:ea typeface="Verdana" pitchFamily="34" charset="0"/>
              </a:endParaRPr>
            </a:p>
          </p:txBody>
        </p:sp>
        <p:pic>
          <p:nvPicPr>
            <p:cNvPr id="23" name="Picture 2" descr="C:\Users\Asus10\Pictures\Screenshots\Знімок екрана (4).png"/>
            <p:cNvPicPr>
              <a:picLocks noChangeAspect="1" noChangeArrowheads="1"/>
            </p:cNvPicPr>
            <p:nvPr/>
          </p:nvPicPr>
          <p:blipFill>
            <a:blip r:embed="rId4"/>
            <a:srcRect l="19219" t="52500" r="75859" b="39583"/>
            <a:stretch>
              <a:fillRect/>
            </a:stretch>
          </p:blipFill>
          <p:spPr bwMode="auto">
            <a:xfrm>
              <a:off x="1219201" y="2955926"/>
              <a:ext cx="933450" cy="84455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61959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65 тысяч рез. по запросу «Пот» — стоковая векторная графика | Shutterstock"/>
          <p:cNvPicPr>
            <a:picLocks noChangeAspect="1" noChangeArrowheads="1"/>
          </p:cNvPicPr>
          <p:nvPr/>
        </p:nvPicPr>
        <p:blipFill>
          <a:blip r:embed="rId3"/>
          <a:srcRect l="23039" t="8690" r="21078" b="14881"/>
          <a:stretch>
            <a:fillRect/>
          </a:stretch>
        </p:blipFill>
        <p:spPr bwMode="auto">
          <a:xfrm>
            <a:off x="1143000" y="3151129"/>
            <a:ext cx="2476499" cy="1992371"/>
          </a:xfrm>
          <a:prstGeom prst="rect">
            <a:avLst/>
          </a:prstGeom>
          <a:noFill/>
        </p:spPr>
      </p:pic>
      <p:sp>
        <p:nvSpPr>
          <p:cNvPr id="18" name="Прямокутник 17"/>
          <p:cNvSpPr/>
          <p:nvPr/>
        </p:nvSpPr>
        <p:spPr>
          <a:xfrm>
            <a:off x="2591764" y="1037518"/>
            <a:ext cx="3782878" cy="338554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ОСНОВНІ ВЛАСТИВОСТІ ВОДИ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50466" y="1755778"/>
            <a:ext cx="3950059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7</a:t>
            </a:r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uk-UA" sz="1600" dirty="0" smtClean="0"/>
              <a:t>РЕГУЛЮВАННЯ ТЕМПЕРАТУРИ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=""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Структура, властивості та функції води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3" name="AutoShape 2" descr="Файл:Water molecule.svg — Вікіпеді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135753" y="2348983"/>
            <a:ext cx="4150497" cy="830997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Воді властива висока теплоємність, що дозволяє стабілізувати внутрішню температуру організмів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4476751" y="1765303"/>
            <a:ext cx="4279448" cy="338554"/>
          </a:xfrm>
          <a:prstGeom prst="rect">
            <a:avLst/>
          </a:prstGeom>
          <a:solidFill>
            <a:srgbClr val="FFDDFF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8) </a:t>
            </a:r>
            <a:r>
              <a:rPr lang="uk-UA" sz="1600" dirty="0" smtClean="0"/>
              <a:t>ТЕПЛОПРОВІДНІСТЬ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17"/>
          <p:cNvSpPr/>
          <p:nvPr/>
        </p:nvSpPr>
        <p:spPr>
          <a:xfrm>
            <a:off x="4457700" y="2320408"/>
            <a:ext cx="4289234" cy="1077218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Завдяки цій властивості води тепло рівномірно розподіляється в тілі організму через кров, лімфу або розчини у рослин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46082" name="Picture 2" descr="Научная концепция с транспирацией в листьях | Бесплатный вектор"/>
          <p:cNvPicPr>
            <a:picLocks noChangeAspect="1" noChangeArrowheads="1"/>
          </p:cNvPicPr>
          <p:nvPr/>
        </p:nvPicPr>
        <p:blipFill>
          <a:blip r:embed="rId4"/>
          <a:srcRect t="13898" b="22364"/>
          <a:stretch>
            <a:fillRect/>
          </a:stretch>
        </p:blipFill>
        <p:spPr bwMode="auto">
          <a:xfrm>
            <a:off x="5798455" y="3514725"/>
            <a:ext cx="1872343" cy="144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1959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49D09E2-F863-48C0-954C-D37111ED3E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53"/>
          <a:stretch/>
        </p:blipFill>
        <p:spPr>
          <a:xfrm>
            <a:off x="2347413" y="2668416"/>
            <a:ext cx="4033411" cy="2475083"/>
          </a:xfrm>
          <a:prstGeom prst="rect">
            <a:avLst/>
          </a:prstGeom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3104379" y="67249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12" name="Групувати 11">
            <a:extLst>
              <a:ext uri="{FF2B5EF4-FFF2-40B4-BE49-F238E27FC236}">
                <a16:creationId xmlns="" xmlns:a16="http://schemas.microsoft.com/office/drawing/2014/main" id="{62718254-6561-4934-9459-755361EF535C}"/>
              </a:ext>
            </a:extLst>
          </p:cNvPr>
          <p:cNvGrpSpPr/>
          <p:nvPr/>
        </p:nvGrpSpPr>
        <p:grpSpPr>
          <a:xfrm>
            <a:off x="92318" y="1199691"/>
            <a:ext cx="8915201" cy="1767361"/>
            <a:chOff x="339998" y="1291739"/>
            <a:chExt cx="8161471" cy="1656347"/>
          </a:xfrm>
        </p:grpSpPr>
        <p:sp>
          <p:nvSpPr>
            <p:cNvPr id="13" name="Прямокутник 12"/>
            <p:cNvSpPr/>
            <p:nvPr/>
          </p:nvSpPr>
          <p:spPr>
            <a:xfrm>
              <a:off x="350890" y="1291739"/>
              <a:ext cx="8150579" cy="49035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285750" indent="-285750"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anose="05000000000000000000" pitchFamily="2" charset="2"/>
                <a:buChar char="Ø"/>
              </a:pPr>
              <a:r>
                <a:rPr lang="uk-UA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До складу біологічних систем хімічні елементи входять як компоненти органічних та неорганічних сполук</a:t>
              </a:r>
              <a:endParaRPr lang="uk-UA" dirty="0"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14" name="Прямокутник 13">
              <a:extLst>
                <a:ext uri="{FF2B5EF4-FFF2-40B4-BE49-F238E27FC236}">
                  <a16:creationId xmlns="" xmlns:a16="http://schemas.microsoft.com/office/drawing/2014/main" id="{A23828DD-DDB8-4CC7-8323-ED3A4F90C850}"/>
                </a:ext>
              </a:extLst>
            </p:cNvPr>
            <p:cNvSpPr/>
            <p:nvPr/>
          </p:nvSpPr>
          <p:spPr>
            <a:xfrm>
              <a:off x="339998" y="1873348"/>
              <a:ext cx="8150579" cy="2884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285750" indent="-285750"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anose="05000000000000000000" pitchFamily="2" charset="2"/>
                <a:buChar char="Ø"/>
              </a:pPr>
              <a:r>
                <a:rPr lang="uk-UA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Найважливішими неорганічними сполуками організмів є вода, неорганічні солі та кислоти</a:t>
              </a:r>
              <a:endParaRPr lang="uk-UA" dirty="0"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18" name="Прямокутник 12"/>
            <p:cNvSpPr/>
            <p:nvPr/>
          </p:nvSpPr>
          <p:spPr>
            <a:xfrm>
              <a:off x="341898" y="2255820"/>
              <a:ext cx="8150579" cy="692266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285750" indent="-285750"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anose="05000000000000000000" pitchFamily="2" charset="2"/>
                <a:buChar char="Ø"/>
              </a:pPr>
              <a:r>
                <a:rPr lang="uk-UA" dirty="0" smtClean="0">
                  <a:latin typeface="Verdana" pitchFamily="34" charset="0"/>
                  <a:ea typeface="Verdana" pitchFamily="34" charset="0"/>
                </a:rPr>
                <a:t> Вода створює внутрішнє середовище організму, є універсальним розчинником, регулює об’єм і тиск клітин, транспортує речовини, бере участь у біохімічних реакціях, регуляції температури тіла</a:t>
              </a:r>
              <a:endParaRPr lang="uk-UA" dirty="0">
                <a:latin typeface="Verdana" pitchFamily="34" charset="0"/>
                <a:ea typeface="Verdana" pitchFamily="34" charset="0"/>
              </a:endParaRPr>
            </a:p>
          </p:txBody>
        </p:sp>
      </p:grpSp>
      <p:sp>
        <p:nvSpPr>
          <p:cNvPr id="2" name="AutoShape 2" descr="Terapie oncologiche e qualità di vita: come misurarli - Europa Donna Italia">
            <a:extLst>
              <a:ext uri="{FF2B5EF4-FFF2-40B4-BE49-F238E27FC236}">
                <a16:creationId xmlns="" xmlns:a16="http://schemas.microsoft.com/office/drawing/2014/main" id="{9231EA04-E11B-42AD-B371-B8179FCBD2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" descr="C:\Users\kants\Pictures\Screenshots\Знімок екрана (372).png"/>
          <p:cNvPicPr>
            <a:picLocks noChangeAspect="1" noChangeArrowheads="1"/>
          </p:cNvPicPr>
          <p:nvPr/>
        </p:nvPicPr>
        <p:blipFill>
          <a:blip r:embed="rId3"/>
          <a:srcRect l="68302" t="36458" r="17350" b="36198"/>
          <a:stretch>
            <a:fillRect/>
          </a:stretch>
        </p:blipFill>
        <p:spPr bwMode="auto">
          <a:xfrm>
            <a:off x="5002839" y="3380141"/>
            <a:ext cx="1892596" cy="1763359"/>
          </a:xfrm>
          <a:prstGeom prst="rect">
            <a:avLst/>
          </a:prstGeom>
          <a:noFill/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3104379" y="67249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="" xmlns:a16="http://schemas.microsoft.com/office/drawing/2014/main" id="{53105FF9-D5A8-4C7F-ADC2-F9C05CDAB79A}"/>
              </a:ext>
            </a:extLst>
          </p:cNvPr>
          <p:cNvSpPr/>
          <p:nvPr/>
        </p:nvSpPr>
        <p:spPr>
          <a:xfrm>
            <a:off x="261304" y="1150166"/>
            <a:ext cx="8634340" cy="193899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dirty="0">
                <a:latin typeface="Segoe Print" panose="02000600000000000000" pitchFamily="2" charset="0"/>
              </a:rPr>
              <a:t>        </a:t>
            </a:r>
            <a:r>
              <a:rPr lang="uk-UA" sz="1600" b="1" i="1" dirty="0">
                <a:latin typeface="Segoe Print" panose="02000600000000000000" pitchFamily="2" charset="0"/>
              </a:rPr>
              <a:t>Поміркуйте</a:t>
            </a:r>
            <a:r>
              <a:rPr lang="uk-UA" b="1" i="1" dirty="0"/>
              <a:t> </a:t>
            </a:r>
          </a:p>
          <a:p>
            <a:endParaRPr lang="uk-UA" dirty="0"/>
          </a:p>
          <a:p>
            <a:pPr algn="just"/>
            <a:r>
              <a:rPr lang="ru-RU" sz="1800" dirty="0"/>
              <a:t>1. </a:t>
            </a:r>
            <a:r>
              <a:rPr lang="uk-UA" sz="1800" dirty="0" smtClean="0">
                <a:latin typeface="Segoe Print" panose="02000600000000000000" pitchFamily="2" charset="0"/>
              </a:rPr>
              <a:t>Де в природі можна бачити три агрегатні стани води водночас?</a:t>
            </a:r>
          </a:p>
          <a:p>
            <a:pPr algn="just"/>
            <a:r>
              <a:rPr lang="uk-UA" sz="1800" dirty="0" smtClean="0">
                <a:latin typeface="Segoe Print" panose="02000600000000000000" pitchFamily="2" charset="0"/>
              </a:rPr>
              <a:t>2. Чому вчені вважають, що життя на нашій планеті зародилося саме у водному середовищі?</a:t>
            </a:r>
          </a:p>
          <a:p>
            <a:pPr algn="just"/>
            <a:r>
              <a:rPr lang="uk-UA" sz="1800" dirty="0" smtClean="0">
                <a:latin typeface="Segoe Print" panose="02000600000000000000" pitchFamily="2" charset="0"/>
              </a:rPr>
              <a:t>3. Завдяки яким властивостям води організми можуть витримувати високу та низьку температуру?</a:t>
            </a:r>
            <a:endParaRPr lang="uk-UA" sz="1800" dirty="0">
              <a:latin typeface="Segoe Print" pitchFamily="2" charset="0"/>
            </a:endParaRPr>
          </a:p>
        </p:txBody>
      </p:sp>
      <p:pic>
        <p:nvPicPr>
          <p:cNvPr id="67586" name="Picture 2" descr="C:\Users\kants\Pictures\Screenshots\Знімок екрана (375).png"/>
          <p:cNvPicPr>
            <a:picLocks noChangeAspect="1" noChangeArrowheads="1"/>
          </p:cNvPicPr>
          <p:nvPr/>
        </p:nvPicPr>
        <p:blipFill>
          <a:blip r:embed="rId4"/>
          <a:srcRect l="30374" t="57435" r="65116" b="35288"/>
          <a:stretch>
            <a:fillRect/>
          </a:stretch>
        </p:blipFill>
        <p:spPr bwMode="auto">
          <a:xfrm>
            <a:off x="354842" y="1199416"/>
            <a:ext cx="423080" cy="383723"/>
          </a:xfrm>
          <a:prstGeom prst="rect">
            <a:avLst/>
          </a:prstGeom>
          <a:noFill/>
          <a:ln w="28575">
            <a:solidFill>
              <a:srgbClr val="008896"/>
            </a:solidFill>
          </a:ln>
        </p:spPr>
      </p:pic>
      <p:sp>
        <p:nvSpPr>
          <p:cNvPr id="14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5122" name="Picture 2" descr="https://learningapps.org/qrcode.php?id=p1omz3xmk2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14549" y="3346449"/>
            <a:ext cx="1603375" cy="1603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2" name="Picture 2" descr="Cartoon girl teen sitting on books and read book vector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204" y="641444"/>
            <a:ext cx="4474760" cy="4474760"/>
          </a:xfrm>
          <a:prstGeom prst="rect">
            <a:avLst/>
          </a:prstGeom>
          <a:noFill/>
        </p:spPr>
      </p:pic>
      <p:sp>
        <p:nvSpPr>
          <p:cNvPr id="13" name="Прямокутник 12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5391150" y="2286360"/>
            <a:ext cx="3045728" cy="1477328"/>
          </a:xfrm>
          <a:prstGeom prst="rect">
            <a:avLst/>
          </a:prstGeom>
          <a:solidFill>
            <a:srgbClr val="EBF7FF"/>
          </a:solidFill>
          <a:ln>
            <a:solidFill>
              <a:srgbClr val="002A2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Домашнє завдання</a:t>
            </a:r>
          </a:p>
          <a:p>
            <a:pPr algn="ctr"/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Опрацюйте</a:t>
            </a: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параграф 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5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, вивчіть основні терміни</a:t>
            </a:r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5. Вода та інші неорганічні сполуки у складі організмів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1977</TotalTime>
  <Words>692</Words>
  <Application>Microsoft Office PowerPoint</Application>
  <PresentationFormat>Экран (16:9)</PresentationFormat>
  <Paragraphs>83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Alegreya</vt:lpstr>
      <vt:lpstr>Verdana</vt:lpstr>
      <vt:lpstr>Wingdings</vt:lpstr>
      <vt:lpstr>Segoe Print</vt:lpstr>
      <vt:lpstr>Simple Light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Валентина</dc:creator>
  <cp:lastModifiedBy>Asus10</cp:lastModifiedBy>
  <cp:revision>213</cp:revision>
  <dcterms:modified xsi:type="dcterms:W3CDTF">2026-03-12T17:34:22Z</dcterms:modified>
</cp:coreProperties>
</file>