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9" r:id="rId6"/>
    <p:sldId id="270" r:id="rId7"/>
    <p:sldId id="271" r:id="rId8"/>
    <p:sldId id="260" r:id="rId9"/>
    <p:sldId id="276" r:id="rId10"/>
    <p:sldId id="277" r:id="rId11"/>
    <p:sldId id="265" r:id="rId12"/>
    <p:sldId id="266" r:id="rId13"/>
    <p:sldId id="267" r:id="rId14"/>
    <p:sldId id="268" r:id="rId15"/>
    <p:sldId id="278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88D8F9-6F87-4E46-835D-D891B92098FA}" v="8" dt="2026-03-09T19:59:41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7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020" y="26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 UA" userId="5f0ac5921e571c93" providerId="LiveId" clId="{F4E6A6D3-200A-4924-A034-98E6C6CDF743}"/>
    <pc:docChg chg="custSel addSld delSld modSld sldOrd">
      <pc:chgData name="Roma UA" userId="5f0ac5921e571c93" providerId="LiveId" clId="{F4E6A6D3-200A-4924-A034-98E6C6CDF743}" dt="2026-03-09T20:00:56.368" v="39"/>
      <pc:docMkLst>
        <pc:docMk/>
      </pc:docMkLst>
      <pc:sldChg chg="del">
        <pc:chgData name="Roma UA" userId="5f0ac5921e571c93" providerId="LiveId" clId="{F4E6A6D3-200A-4924-A034-98E6C6CDF743}" dt="2026-03-09T19:52:19.544" v="3" actId="2696"/>
        <pc:sldMkLst>
          <pc:docMk/>
          <pc:sldMk cId="3632178727" sldId="256"/>
        </pc:sldMkLst>
      </pc:sldChg>
      <pc:sldChg chg="del">
        <pc:chgData name="Roma UA" userId="5f0ac5921e571c93" providerId="LiveId" clId="{F4E6A6D3-200A-4924-A034-98E6C6CDF743}" dt="2026-03-09T19:54:14.335" v="10" actId="2696"/>
        <pc:sldMkLst>
          <pc:docMk/>
          <pc:sldMk cId="806467062" sldId="257"/>
        </pc:sldMkLst>
      </pc:sldChg>
      <pc:sldChg chg="del">
        <pc:chgData name="Roma UA" userId="5f0ac5921e571c93" providerId="LiveId" clId="{F4E6A6D3-200A-4924-A034-98E6C6CDF743}" dt="2026-03-09T19:53:33.208" v="8" actId="2696"/>
        <pc:sldMkLst>
          <pc:docMk/>
          <pc:sldMk cId="1062802898" sldId="258"/>
        </pc:sldMkLst>
      </pc:sldChg>
      <pc:sldChg chg="del">
        <pc:chgData name="Roma UA" userId="5f0ac5921e571c93" providerId="LiveId" clId="{F4E6A6D3-200A-4924-A034-98E6C6CDF743}" dt="2026-03-09T19:53:56.190" v="9" actId="2696"/>
        <pc:sldMkLst>
          <pc:docMk/>
          <pc:sldMk cId="825695262" sldId="259"/>
        </pc:sldMkLst>
      </pc:sldChg>
      <pc:sldChg chg="del">
        <pc:chgData name="Roma UA" userId="5f0ac5921e571c93" providerId="LiveId" clId="{F4E6A6D3-200A-4924-A034-98E6C6CDF743}" dt="2026-03-09T19:54:52.867" v="13" actId="2696"/>
        <pc:sldMkLst>
          <pc:docMk/>
          <pc:sldMk cId="3413859741" sldId="261"/>
        </pc:sldMkLst>
      </pc:sldChg>
      <pc:sldChg chg="del">
        <pc:chgData name="Roma UA" userId="5f0ac5921e571c93" providerId="LiveId" clId="{F4E6A6D3-200A-4924-A034-98E6C6CDF743}" dt="2026-03-09T19:56:15.596" v="16" actId="2696"/>
        <pc:sldMkLst>
          <pc:docMk/>
          <pc:sldMk cId="546054782" sldId="262"/>
        </pc:sldMkLst>
      </pc:sldChg>
      <pc:sldChg chg="del">
        <pc:chgData name="Roma UA" userId="5f0ac5921e571c93" providerId="LiveId" clId="{F4E6A6D3-200A-4924-A034-98E6C6CDF743}" dt="2026-03-09T19:56:57.422" v="18" actId="2696"/>
        <pc:sldMkLst>
          <pc:docMk/>
          <pc:sldMk cId="1192537806" sldId="264"/>
        </pc:sldMkLst>
      </pc:sldChg>
      <pc:sldChg chg="del">
        <pc:chgData name="Roma UA" userId="5f0ac5921e571c93" providerId="LiveId" clId="{F4E6A6D3-200A-4924-A034-98E6C6CDF743}" dt="2026-03-09T19:58:58.536" v="22" actId="2696"/>
        <pc:sldMkLst>
          <pc:docMk/>
          <pc:sldMk cId="213000302" sldId="269"/>
        </pc:sldMkLst>
      </pc:sldChg>
      <pc:sldChg chg="addSp modSp mod ord setBg">
        <pc:chgData name="Roma UA" userId="5f0ac5921e571c93" providerId="LiveId" clId="{F4E6A6D3-200A-4924-A034-98E6C6CDF743}" dt="2026-03-09T20:00:22.745" v="31"/>
        <pc:sldMkLst>
          <pc:docMk/>
          <pc:sldMk cId="2407498763" sldId="270"/>
        </pc:sldMkLst>
        <pc:spChg chg="mod ord">
          <ac:chgData name="Roma UA" userId="5f0ac5921e571c93" providerId="LiveId" clId="{F4E6A6D3-200A-4924-A034-98E6C6CDF743}" dt="2026-03-09T20:00:01.827" v="25" actId="26606"/>
          <ac:spMkLst>
            <pc:docMk/>
            <pc:sldMk cId="2407498763" sldId="270"/>
            <ac:spMk id="3" creationId="{00000000-0000-0000-0000-000000000000}"/>
          </ac:spMkLst>
        </pc:spChg>
        <pc:spChg chg="mod">
          <ac:chgData name="Roma UA" userId="5f0ac5921e571c93" providerId="LiveId" clId="{F4E6A6D3-200A-4924-A034-98E6C6CDF743}" dt="2026-03-09T20:00:01.827" v="25" actId="26606"/>
          <ac:spMkLst>
            <pc:docMk/>
            <pc:sldMk cId="2407498763" sldId="270"/>
            <ac:spMk id="7" creationId="{00000000-0000-0000-0000-000000000000}"/>
          </ac:spMkLst>
        </pc:spChg>
        <pc:spChg chg="add">
          <ac:chgData name="Roma UA" userId="5f0ac5921e571c93" providerId="LiveId" clId="{F4E6A6D3-200A-4924-A034-98E6C6CDF743}" dt="2026-03-09T20:00:01.827" v="25" actId="26606"/>
          <ac:spMkLst>
            <pc:docMk/>
            <pc:sldMk cId="2407498763" sldId="270"/>
            <ac:spMk id="12" creationId="{4D4677D2-D5AC-4CF9-9EED-2B89D0A1C212}"/>
          </ac:spMkLst>
        </pc:spChg>
        <pc:spChg chg="add">
          <ac:chgData name="Roma UA" userId="5f0ac5921e571c93" providerId="LiveId" clId="{F4E6A6D3-200A-4924-A034-98E6C6CDF743}" dt="2026-03-09T20:00:01.827" v="25" actId="26606"/>
          <ac:spMkLst>
            <pc:docMk/>
            <pc:sldMk cId="2407498763" sldId="270"/>
            <ac:spMk id="14" creationId="{AF695F69-7001-421E-98A8-E74156934A51}"/>
          </ac:spMkLst>
        </pc:spChg>
        <pc:picChg chg="mod ord">
          <ac:chgData name="Roma UA" userId="5f0ac5921e571c93" providerId="LiveId" clId="{F4E6A6D3-200A-4924-A034-98E6C6CDF743}" dt="2026-03-09T20:00:01.827" v="25" actId="26606"/>
          <ac:picMkLst>
            <pc:docMk/>
            <pc:sldMk cId="2407498763" sldId="270"/>
            <ac:picMk id="5" creationId="{00000000-0000-0000-0000-000000000000}"/>
          </ac:picMkLst>
        </pc:picChg>
        <pc:picChg chg="mod">
          <ac:chgData name="Roma UA" userId="5f0ac5921e571c93" providerId="LiveId" clId="{F4E6A6D3-200A-4924-A034-98E6C6CDF743}" dt="2026-03-09T20:00:01.827" v="25" actId="26606"/>
          <ac:picMkLst>
            <pc:docMk/>
            <pc:sldMk cId="2407498763" sldId="270"/>
            <ac:picMk id="6" creationId="{00000000-0000-0000-0000-000000000000}"/>
          </ac:picMkLst>
        </pc:picChg>
      </pc:sldChg>
      <pc:sldChg chg="ord">
        <pc:chgData name="Roma UA" userId="5f0ac5921e571c93" providerId="LiveId" clId="{F4E6A6D3-200A-4924-A034-98E6C6CDF743}" dt="2026-03-09T20:00:56.368" v="39"/>
        <pc:sldMkLst>
          <pc:docMk/>
          <pc:sldMk cId="2037822448" sldId="271"/>
        </pc:sldMkLst>
      </pc:sldChg>
      <pc:sldChg chg="addSp delSp modSp new mod setBg">
        <pc:chgData name="Roma UA" userId="5f0ac5921e571c93" providerId="LiveId" clId="{F4E6A6D3-200A-4924-A034-98E6C6CDF743}" dt="2026-03-09T19:52:15.399" v="2" actId="26606"/>
        <pc:sldMkLst>
          <pc:docMk/>
          <pc:sldMk cId="2568549328" sldId="272"/>
        </pc:sldMkLst>
        <pc:spChg chg="del">
          <ac:chgData name="Roma UA" userId="5f0ac5921e571c93" providerId="LiveId" clId="{F4E6A6D3-200A-4924-A034-98E6C6CDF743}" dt="2026-03-09T19:52:15.399" v="2" actId="26606"/>
          <ac:spMkLst>
            <pc:docMk/>
            <pc:sldMk cId="2568549328" sldId="272"/>
            <ac:spMk id="2" creationId="{76F4E63A-97A5-4B38-28C5-398BD20C847E}"/>
          </ac:spMkLst>
        </pc:spChg>
        <pc:spChg chg="del">
          <ac:chgData name="Roma UA" userId="5f0ac5921e571c93" providerId="LiveId" clId="{F4E6A6D3-200A-4924-A034-98E6C6CDF743}" dt="2026-03-09T19:52:13.111" v="1"/>
          <ac:spMkLst>
            <pc:docMk/>
            <pc:sldMk cId="2568549328" sldId="272"/>
            <ac:spMk id="3" creationId="{65EDD29D-A5B1-126E-F892-53E39E97DD1F}"/>
          </ac:spMkLst>
        </pc:spChg>
        <pc:spChg chg="add">
          <ac:chgData name="Roma UA" userId="5f0ac5921e571c93" providerId="LiveId" clId="{F4E6A6D3-200A-4924-A034-98E6C6CDF743}" dt="2026-03-09T19:52:15.399" v="2" actId="26606"/>
          <ac:spMkLst>
            <pc:docMk/>
            <pc:sldMk cId="2568549328" sldId="272"/>
            <ac:spMk id="9" creationId="{42A4FC2C-047E-45A5-965D-8E1E3BF09BC6}"/>
          </ac:spMkLst>
        </pc:spChg>
        <pc:picChg chg="add mod">
          <ac:chgData name="Roma UA" userId="5f0ac5921e571c93" providerId="LiveId" clId="{F4E6A6D3-200A-4924-A034-98E6C6CDF743}" dt="2026-03-09T19:52:15.399" v="2" actId="26606"/>
          <ac:picMkLst>
            <pc:docMk/>
            <pc:sldMk cId="2568549328" sldId="272"/>
            <ac:picMk id="4" creationId="{DD368B2E-1D01-7435-8ED6-59824094FE2F}"/>
          </ac:picMkLst>
        </pc:picChg>
      </pc:sldChg>
      <pc:sldChg chg="addSp new">
        <pc:chgData name="Roma UA" userId="5f0ac5921e571c93" providerId="LiveId" clId="{F4E6A6D3-200A-4924-A034-98E6C6CDF743}" dt="2026-03-09T19:52:38.633" v="5"/>
        <pc:sldMkLst>
          <pc:docMk/>
          <pc:sldMk cId="3432836987" sldId="273"/>
        </pc:sldMkLst>
        <pc:picChg chg="add">
          <ac:chgData name="Roma UA" userId="5f0ac5921e571c93" providerId="LiveId" clId="{F4E6A6D3-200A-4924-A034-98E6C6CDF743}" dt="2026-03-09T19:52:38.633" v="5"/>
          <ac:picMkLst>
            <pc:docMk/>
            <pc:sldMk cId="3432836987" sldId="273"/>
            <ac:picMk id="2" creationId="{3A4011AC-BB40-B2DF-C05E-304772598EF8}"/>
          </ac:picMkLst>
        </pc:picChg>
      </pc:sldChg>
      <pc:sldChg chg="addSp new">
        <pc:chgData name="Roma UA" userId="5f0ac5921e571c93" providerId="LiveId" clId="{F4E6A6D3-200A-4924-A034-98E6C6CDF743}" dt="2026-03-09T19:53:02.587" v="7"/>
        <pc:sldMkLst>
          <pc:docMk/>
          <pc:sldMk cId="1568338914" sldId="274"/>
        </pc:sldMkLst>
        <pc:picChg chg="add">
          <ac:chgData name="Roma UA" userId="5f0ac5921e571c93" providerId="LiveId" clId="{F4E6A6D3-200A-4924-A034-98E6C6CDF743}" dt="2026-03-09T19:53:02.587" v="7"/>
          <ac:picMkLst>
            <pc:docMk/>
            <pc:sldMk cId="1568338914" sldId="274"/>
            <ac:picMk id="2" creationId="{F5AF76E7-990D-F64C-D4EF-A8EA0F08AE2F}"/>
          </ac:picMkLst>
        </pc:picChg>
      </pc:sldChg>
      <pc:sldChg chg="addSp new">
        <pc:chgData name="Roma UA" userId="5f0ac5921e571c93" providerId="LiveId" clId="{F4E6A6D3-200A-4924-A034-98E6C6CDF743}" dt="2026-03-09T19:54:45.288" v="12"/>
        <pc:sldMkLst>
          <pc:docMk/>
          <pc:sldMk cId="142121905" sldId="275"/>
        </pc:sldMkLst>
        <pc:picChg chg="add">
          <ac:chgData name="Roma UA" userId="5f0ac5921e571c93" providerId="LiveId" clId="{F4E6A6D3-200A-4924-A034-98E6C6CDF743}" dt="2026-03-09T19:54:45.288" v="12"/>
          <ac:picMkLst>
            <pc:docMk/>
            <pc:sldMk cId="142121905" sldId="275"/>
            <ac:picMk id="2" creationId="{8739293A-7173-7F18-DCCF-E36B9A5971AD}"/>
          </ac:picMkLst>
        </pc:picChg>
      </pc:sldChg>
      <pc:sldChg chg="addSp new">
        <pc:chgData name="Roma UA" userId="5f0ac5921e571c93" providerId="LiveId" clId="{F4E6A6D3-200A-4924-A034-98E6C6CDF743}" dt="2026-03-09T19:55:46.454" v="15"/>
        <pc:sldMkLst>
          <pc:docMk/>
          <pc:sldMk cId="2719862364" sldId="276"/>
        </pc:sldMkLst>
        <pc:picChg chg="add">
          <ac:chgData name="Roma UA" userId="5f0ac5921e571c93" providerId="LiveId" clId="{F4E6A6D3-200A-4924-A034-98E6C6CDF743}" dt="2026-03-09T19:55:46.454" v="15"/>
          <ac:picMkLst>
            <pc:docMk/>
            <pc:sldMk cId="2719862364" sldId="276"/>
            <ac:picMk id="2" creationId="{A9AA97AB-1ABB-317B-23DD-86AFE258A6E8}"/>
          </ac:picMkLst>
        </pc:picChg>
      </pc:sldChg>
      <pc:sldChg chg="addSp new">
        <pc:chgData name="Roma UA" userId="5f0ac5921e571c93" providerId="LiveId" clId="{F4E6A6D3-200A-4924-A034-98E6C6CDF743}" dt="2026-03-09T19:57:20.511" v="19"/>
        <pc:sldMkLst>
          <pc:docMk/>
          <pc:sldMk cId="448604415" sldId="277"/>
        </pc:sldMkLst>
        <pc:picChg chg="add">
          <ac:chgData name="Roma UA" userId="5f0ac5921e571c93" providerId="LiveId" clId="{F4E6A6D3-200A-4924-A034-98E6C6CDF743}" dt="2026-03-09T19:57:20.511" v="19"/>
          <ac:picMkLst>
            <pc:docMk/>
            <pc:sldMk cId="448604415" sldId="277"/>
            <ac:picMk id="2" creationId="{CCFEDDAE-BB6E-5EE5-E085-643AF67F3AD8}"/>
          </ac:picMkLst>
        </pc:picChg>
      </pc:sldChg>
      <pc:sldChg chg="addSp new">
        <pc:chgData name="Roma UA" userId="5f0ac5921e571c93" providerId="LiveId" clId="{F4E6A6D3-200A-4924-A034-98E6C6CDF743}" dt="2026-03-09T19:58:42.944" v="21"/>
        <pc:sldMkLst>
          <pc:docMk/>
          <pc:sldMk cId="1771624146" sldId="278"/>
        </pc:sldMkLst>
        <pc:picChg chg="add">
          <ac:chgData name="Roma UA" userId="5f0ac5921e571c93" providerId="LiveId" clId="{F4E6A6D3-200A-4924-A034-98E6C6CDF743}" dt="2026-03-09T19:58:42.944" v="21"/>
          <ac:picMkLst>
            <pc:docMk/>
            <pc:sldMk cId="1771624146" sldId="278"/>
            <ac:picMk id="2" creationId="{4F435D92-8A47-DF57-65F3-A3D6B2CCCCE2}"/>
          </ac:picMkLst>
        </pc:picChg>
      </pc:sldChg>
      <pc:sldChg chg="addSp new">
        <pc:chgData name="Roma UA" userId="5f0ac5921e571c93" providerId="LiveId" clId="{F4E6A6D3-200A-4924-A034-98E6C6CDF743}" dt="2026-03-09T19:59:41.427" v="24"/>
        <pc:sldMkLst>
          <pc:docMk/>
          <pc:sldMk cId="3417164272" sldId="279"/>
        </pc:sldMkLst>
        <pc:picChg chg="add">
          <ac:chgData name="Roma UA" userId="5f0ac5921e571c93" providerId="LiveId" clId="{F4E6A6D3-200A-4924-A034-98E6C6CDF743}" dt="2026-03-09T19:59:41.427" v="24"/>
          <ac:picMkLst>
            <pc:docMk/>
            <pc:sldMk cId="3417164272" sldId="279"/>
            <ac:picMk id="2" creationId="{48345323-69BD-CBD7-7C1B-581AB7ECE24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48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443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4552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220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879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87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428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65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3081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775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902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A8E1A-E3F4-45EC-83A9-ACBCE6616F69}" type="datetimeFigureOut">
              <a:rPr lang="es-ES" smtClean="0"/>
              <a:t>09/03/2026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D872-B373-484B-BE12-E8D0868F724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8075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D368B2E-1D01-7435-8ED6-59824094F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49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A4011AC-BB40-B2DF-C05E-304772598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83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5AF76E7-990D-F64C-D4EF-A8EA0F08A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38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739293A-7173-7F18-DCCF-E36B9A597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1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8345323-69BD-CBD7-7C1B-581AB7ECE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164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17834" r="22832" b="-1"/>
          <a:stretch>
            <a:fillRect/>
          </a:stretch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3" name="Прямоугольник 2"/>
          <p:cNvSpPr/>
          <p:nvPr/>
        </p:nvSpPr>
        <p:spPr>
          <a:xfrm>
            <a:off x="599818" y="5234320"/>
            <a:ext cx="6931319" cy="7522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Королівська родина не користувалась авторитетом.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Мария Антуанетта                    Людовік ХVІ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9819" y="6059086"/>
            <a:ext cx="6931319" cy="3497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Марія Антуанетта була 15 дитиною Марії-Терезії та імператора Франца I Лотаринзького.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t="194" b="33667"/>
          <a:stretch>
            <a:fillRect/>
          </a:stretch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7498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08" y="177243"/>
            <a:ext cx="1208649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/>
              <a:t>Франція</a:t>
            </a:r>
            <a:r>
              <a:rPr lang="ru-RU" sz="4000" b="1" dirty="0"/>
              <a:t> </a:t>
            </a:r>
            <a:r>
              <a:rPr lang="ru-RU" sz="4000" b="1" dirty="0" err="1"/>
              <a:t>втрачала</a:t>
            </a:r>
            <a:r>
              <a:rPr lang="ru-RU" sz="4000" b="1" dirty="0"/>
              <a:t> </a:t>
            </a:r>
            <a:r>
              <a:rPr lang="ru-RU" sz="4000" b="1" dirty="0" err="1"/>
              <a:t>вплив</a:t>
            </a:r>
            <a:r>
              <a:rPr lang="ru-RU" sz="4000" b="1" dirty="0"/>
              <a:t> на </a:t>
            </a:r>
            <a:r>
              <a:rPr lang="ru-RU" sz="4000" b="1" dirty="0" err="1"/>
              <a:t>міжнародній</a:t>
            </a:r>
            <a:r>
              <a:rPr lang="ru-RU" sz="4000" b="1" dirty="0"/>
              <a:t> </a:t>
            </a:r>
            <a:r>
              <a:rPr lang="ru-RU" sz="4000" b="1" dirty="0" err="1"/>
              <a:t>арені</a:t>
            </a:r>
            <a:endParaRPr lang="ru-RU" sz="4000" b="1" dirty="0"/>
          </a:p>
          <a:p>
            <a:endParaRPr lang="ru-RU" sz="4000" b="1" dirty="0"/>
          </a:p>
          <a:p>
            <a:r>
              <a:rPr lang="ru-RU" sz="2800" dirty="0" err="1"/>
              <a:t>Зовнішня</a:t>
            </a:r>
            <a:r>
              <a:rPr lang="ru-RU" sz="2800" dirty="0"/>
              <a:t> </a:t>
            </a:r>
            <a:r>
              <a:rPr lang="ru-RU" sz="2800" dirty="0" err="1"/>
              <a:t>політика</a:t>
            </a:r>
            <a:r>
              <a:rPr lang="ru-RU" sz="2800" dirty="0"/>
              <a:t> </a:t>
            </a:r>
            <a:r>
              <a:rPr lang="ru-RU" sz="2800" dirty="0" err="1"/>
              <a:t>Франції</a:t>
            </a:r>
            <a:r>
              <a:rPr lang="ru-RU" sz="2800" dirty="0"/>
              <a:t> </a:t>
            </a:r>
            <a:r>
              <a:rPr lang="ru-RU" sz="2800" dirty="0" err="1"/>
              <a:t>зазнала</a:t>
            </a:r>
            <a:r>
              <a:rPr lang="ru-RU" sz="2800" dirty="0"/>
              <a:t> низки </a:t>
            </a:r>
            <a:r>
              <a:rPr lang="ru-RU" sz="2800" dirty="0" err="1"/>
              <a:t>невдач</a:t>
            </a:r>
            <a:r>
              <a:rPr lang="ru-RU" sz="2800" dirty="0"/>
              <a:t>: у </a:t>
            </a:r>
            <a:r>
              <a:rPr lang="ru-RU" sz="2800" dirty="0" err="1"/>
              <a:t>Семирічній</a:t>
            </a:r>
            <a:r>
              <a:rPr lang="ru-RU" sz="2800" dirty="0"/>
              <a:t> </a:t>
            </a:r>
            <a:r>
              <a:rPr lang="ru-RU" sz="2800" dirty="0" err="1"/>
              <a:t>війні</a:t>
            </a:r>
            <a:endParaRPr lang="ru-RU" sz="2800" dirty="0"/>
          </a:p>
          <a:p>
            <a:r>
              <a:rPr lang="ru-RU" sz="2800" dirty="0"/>
              <a:t> (1756–1763 </a:t>
            </a:r>
            <a:r>
              <a:rPr lang="ru-RU" sz="2800" dirty="0" err="1"/>
              <a:t>рр</a:t>
            </a:r>
            <a:r>
              <a:rPr lang="ru-RU" sz="2800" dirty="0"/>
              <a:t>.)</a:t>
            </a:r>
            <a:endParaRPr lang="es-ES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5508" y="2315270"/>
            <a:ext cx="119575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французи</a:t>
            </a:r>
            <a:r>
              <a:rPr lang="ru-RU" sz="3200" b="1" dirty="0"/>
              <a:t> </a:t>
            </a:r>
            <a:r>
              <a:rPr lang="ru-RU" sz="3200" b="1" dirty="0" err="1"/>
              <a:t>втратили</a:t>
            </a:r>
            <a:r>
              <a:rPr lang="ru-RU" sz="3200" b="1" dirty="0"/>
              <a:t> </a:t>
            </a:r>
            <a:r>
              <a:rPr lang="ru-RU" sz="3200" b="1" dirty="0" err="1"/>
              <a:t>майже</a:t>
            </a:r>
            <a:r>
              <a:rPr lang="ru-RU" sz="3200" b="1" dirty="0"/>
              <a:t> </a:t>
            </a:r>
            <a:r>
              <a:rPr lang="ru-RU" sz="3200" b="1" dirty="0" err="1"/>
              <a:t>всі</a:t>
            </a:r>
            <a:r>
              <a:rPr lang="ru-RU" sz="3200" b="1" dirty="0"/>
              <a:t> </a:t>
            </a:r>
            <a:r>
              <a:rPr lang="ru-RU" sz="3200" b="1" dirty="0" err="1"/>
              <a:t>свої</a:t>
            </a:r>
            <a:r>
              <a:rPr lang="ru-RU" sz="3200" b="1" dirty="0"/>
              <a:t> </a:t>
            </a:r>
            <a:r>
              <a:rPr lang="ru-RU" sz="3200" b="1" dirty="0" err="1"/>
              <a:t>колонії</a:t>
            </a:r>
            <a:r>
              <a:rPr lang="ru-RU" sz="3200" b="1" dirty="0"/>
              <a:t>, </a:t>
            </a:r>
            <a:r>
              <a:rPr lang="ru-RU" sz="3200" b="1" dirty="0" err="1"/>
              <a:t>більшість</a:t>
            </a:r>
            <a:r>
              <a:rPr lang="ru-RU" sz="3200" b="1" dirty="0"/>
              <a:t> </a:t>
            </a:r>
            <a:r>
              <a:rPr lang="ru-RU" sz="3200" b="1" dirty="0" err="1"/>
              <a:t>яких</a:t>
            </a:r>
            <a:r>
              <a:rPr lang="ru-RU" sz="3200" b="1" dirty="0"/>
              <a:t> </a:t>
            </a:r>
            <a:r>
              <a:rPr lang="ru-RU" sz="3200" b="1" dirty="0" err="1"/>
              <a:t>здобуло</a:t>
            </a:r>
            <a:r>
              <a:rPr lang="ru-RU" sz="3200" b="1" dirty="0"/>
              <a:t> </a:t>
            </a:r>
            <a:r>
              <a:rPr lang="ru-RU" sz="3200" b="1" dirty="0" err="1"/>
              <a:t>Королівство</a:t>
            </a:r>
            <a:r>
              <a:rPr lang="ru-RU" sz="3200" b="1" dirty="0"/>
              <a:t> </a:t>
            </a:r>
            <a:r>
              <a:rPr lang="ru-RU" sz="3200" b="1" dirty="0" err="1"/>
              <a:t>Великої</a:t>
            </a:r>
            <a:r>
              <a:rPr lang="ru-RU" sz="3200" b="1" dirty="0"/>
              <a:t> </a:t>
            </a:r>
            <a:r>
              <a:rPr lang="ru-RU" sz="3200" b="1" dirty="0" err="1"/>
              <a:t>Британії</a:t>
            </a:r>
            <a:r>
              <a:rPr lang="ru-RU" sz="3200" b="1" dirty="0"/>
              <a:t>.</a:t>
            </a:r>
            <a:endParaRPr lang="es-ES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788" y="3414118"/>
            <a:ext cx="5863728" cy="33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22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15" y="0"/>
            <a:ext cx="11806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/>
              <a:t>ІІ. </a:t>
            </a:r>
            <a:r>
              <a:rPr lang="ru-RU" sz="6000" b="1" dirty="0" err="1"/>
              <a:t>Просвітництво</a:t>
            </a:r>
            <a:endParaRPr lang="ru-RU" sz="6000" b="1" dirty="0"/>
          </a:p>
          <a:p>
            <a:r>
              <a:rPr lang="ru-RU" sz="2800" dirty="0" err="1"/>
              <a:t>Задовго</a:t>
            </a:r>
            <a:r>
              <a:rPr lang="ru-RU" sz="2800" dirty="0"/>
              <a:t> до </a:t>
            </a:r>
            <a:r>
              <a:rPr lang="ru-RU" sz="2800" dirty="0" err="1"/>
              <a:t>революції</a:t>
            </a:r>
            <a:r>
              <a:rPr lang="ru-RU" sz="2800" dirty="0"/>
              <a:t> </a:t>
            </a:r>
            <a:r>
              <a:rPr lang="ru-RU" sz="2800" dirty="0" err="1"/>
              <a:t>феодальний</a:t>
            </a:r>
            <a:r>
              <a:rPr lang="ru-RU" sz="2800" dirty="0"/>
              <a:t> лад </a:t>
            </a:r>
            <a:r>
              <a:rPr lang="ru-RU" sz="2800" dirty="0" err="1"/>
              <a:t>критикували</a:t>
            </a:r>
            <a:r>
              <a:rPr lang="ru-RU" sz="2800" dirty="0"/>
              <a:t> </a:t>
            </a:r>
            <a:r>
              <a:rPr lang="ru-RU" sz="2800" dirty="0" err="1"/>
              <a:t>передові</a:t>
            </a:r>
            <a:r>
              <a:rPr lang="ru-RU" sz="2800" dirty="0"/>
              <a:t> </a:t>
            </a:r>
            <a:r>
              <a:rPr lang="ru-RU" sz="2800" dirty="0" err="1"/>
              <a:t>мислителі</a:t>
            </a:r>
            <a:r>
              <a:rPr lang="ru-RU" sz="2800" dirty="0"/>
              <a:t>, </a:t>
            </a:r>
            <a:r>
              <a:rPr lang="ru-RU" sz="2800" dirty="0" err="1"/>
              <a:t>які</a:t>
            </a:r>
            <a:r>
              <a:rPr lang="ru-RU" sz="2800" dirty="0"/>
              <a:t> </a:t>
            </a:r>
            <a:r>
              <a:rPr lang="ru-RU" sz="2800" dirty="0" err="1"/>
              <a:t>виступали</a:t>
            </a:r>
            <a:r>
              <a:rPr lang="ru-RU" sz="2800" dirty="0"/>
              <a:t> за </a:t>
            </a:r>
            <a:r>
              <a:rPr lang="ru-RU" sz="2800" dirty="0" err="1"/>
              <a:t>рівність</a:t>
            </a:r>
            <a:r>
              <a:rPr lang="ru-RU" sz="2800" dirty="0"/>
              <a:t> і </a:t>
            </a:r>
            <a:r>
              <a:rPr lang="ru-RU" sz="2800" dirty="0" err="1"/>
              <a:t>справедливість</a:t>
            </a:r>
            <a:r>
              <a:rPr lang="ru-RU" sz="2800" dirty="0"/>
              <a:t>, таких людей </a:t>
            </a:r>
            <a:r>
              <a:rPr lang="ru-RU" sz="2800" dirty="0" err="1"/>
              <a:t>називали</a:t>
            </a:r>
            <a:r>
              <a:rPr lang="ru-RU" sz="2800" dirty="0"/>
              <a:t> – </a:t>
            </a:r>
            <a:r>
              <a:rPr lang="ru-RU" sz="2800" b="1" dirty="0" err="1"/>
              <a:t>Просвітителями</a:t>
            </a:r>
            <a:r>
              <a:rPr lang="ru-RU" sz="2800" b="1" dirty="0"/>
              <a:t>.</a:t>
            </a:r>
            <a:r>
              <a:rPr lang="ru-RU" sz="28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2715" y="2308324"/>
            <a:ext cx="33367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0000"/>
                </a:solidFill>
              </a:rPr>
              <a:t>Просвітництво</a:t>
            </a:r>
            <a:r>
              <a:rPr lang="ru-RU" sz="2400" b="1" dirty="0"/>
              <a:t>– </a:t>
            </a:r>
            <a:r>
              <a:rPr lang="ru-RU" sz="2400" b="1" dirty="0" err="1"/>
              <a:t>ідейна</a:t>
            </a:r>
            <a:r>
              <a:rPr lang="ru-RU" sz="2400" b="1" dirty="0"/>
              <a:t> </a:t>
            </a:r>
            <a:r>
              <a:rPr lang="ru-RU" sz="2400" b="1" dirty="0" err="1"/>
              <a:t>течія</a:t>
            </a:r>
            <a:r>
              <a:rPr lang="ru-RU" sz="2400" b="1" dirty="0"/>
              <a:t> </a:t>
            </a:r>
            <a:r>
              <a:rPr lang="ru-RU" sz="2400" b="1" dirty="0" err="1"/>
              <a:t>кінця</a:t>
            </a:r>
            <a:r>
              <a:rPr lang="ru-RU" sz="2400" b="1" dirty="0"/>
              <a:t> XVІІ – XVІІІ </a:t>
            </a:r>
            <a:r>
              <a:rPr lang="ru-RU" sz="2400" b="1" dirty="0" err="1"/>
              <a:t>століття</a:t>
            </a:r>
            <a:r>
              <a:rPr lang="ru-RU" sz="2400" b="1" dirty="0"/>
              <a:t>, заснована на </a:t>
            </a:r>
            <a:r>
              <a:rPr lang="ru-RU" sz="2400" b="1" dirty="0" err="1"/>
              <a:t>переконанні</a:t>
            </a:r>
            <a:r>
              <a:rPr lang="ru-RU" sz="2400" b="1" dirty="0"/>
              <a:t> у </a:t>
            </a:r>
            <a:r>
              <a:rPr lang="ru-RU" sz="2400" b="1" dirty="0" err="1"/>
              <a:t>вирішальній</a:t>
            </a:r>
            <a:r>
              <a:rPr lang="ru-RU" sz="2400" b="1" dirty="0"/>
              <a:t> </a:t>
            </a:r>
            <a:r>
              <a:rPr lang="ru-RU" sz="2400" b="1" dirty="0" err="1"/>
              <a:t>ролі</a:t>
            </a:r>
            <a:r>
              <a:rPr lang="ru-RU" sz="2400" b="1" dirty="0"/>
              <a:t> </a:t>
            </a:r>
            <a:r>
              <a:rPr lang="ru-RU" sz="2400" b="1" dirty="0" err="1"/>
              <a:t>розуму</a:t>
            </a:r>
            <a:r>
              <a:rPr lang="ru-RU" sz="2400" b="1" dirty="0"/>
              <a:t> й науки у </a:t>
            </a:r>
            <a:r>
              <a:rPr lang="ru-RU" sz="2400" b="1" dirty="0" err="1"/>
              <a:t>пізнанні</a:t>
            </a:r>
            <a:r>
              <a:rPr lang="ru-RU" sz="2400" b="1" dirty="0"/>
              <a:t> природного порядку. </a:t>
            </a:r>
            <a:endParaRPr lang="es-ES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474" y="1796331"/>
            <a:ext cx="8682941" cy="506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81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9AA97AB-1ABB-317B-23DD-86AFE258A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62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CFEDDAE-BB6E-5EE5-E085-643AF67F3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04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007" y="78450"/>
            <a:ext cx="85330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/>
              <a:t>Вольтер</a:t>
            </a:r>
            <a:r>
              <a:rPr lang="uk-UA" sz="4400" dirty="0"/>
              <a:t> </a:t>
            </a:r>
            <a:r>
              <a:rPr lang="uk-UA" sz="3200" dirty="0"/>
              <a:t>(</a:t>
            </a:r>
            <a:r>
              <a:rPr lang="es-ES" sz="4400" dirty="0"/>
              <a:t> </a:t>
            </a:r>
            <a:r>
              <a:rPr lang="uk-UA" sz="3200" dirty="0"/>
              <a:t>справжнє ім'я Франсуа Марі </a:t>
            </a:r>
            <a:r>
              <a:rPr lang="uk-UA" sz="3200" dirty="0" err="1"/>
              <a:t>Аруе</a:t>
            </a:r>
            <a:r>
              <a:rPr lang="uk-UA" sz="3200" dirty="0"/>
              <a:t>)</a:t>
            </a:r>
            <a:endParaRPr lang="es-ES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7344" y="1001398"/>
            <a:ext cx="85330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один з найбільших французьких філософів-просвітників </a:t>
            </a:r>
            <a:r>
              <a:rPr lang="es-ES" dirty="0"/>
              <a:t>XVIII </a:t>
            </a:r>
            <a:r>
              <a:rPr lang="uk-UA" dirty="0"/>
              <a:t>століття: поет, прозаїк, сатирик, трагік, історик, публіцист, </a:t>
            </a:r>
            <a:r>
              <a:rPr lang="uk-UA" dirty="0" err="1"/>
              <a:t>антиклерикал</a:t>
            </a:r>
            <a:r>
              <a:rPr lang="uk-UA" dirty="0"/>
              <a:t>, що відомий своєю дотепністю, його нападками на настанови католицької церкви, а також пропагандою свободи віросповідання, свободи слова і відокремлення церкви від держави.</a:t>
            </a:r>
          </a:p>
          <a:p>
            <a:endParaRPr lang="uk-UA" dirty="0"/>
          </a:p>
          <a:p>
            <a:r>
              <a:rPr lang="uk-UA" dirty="0"/>
              <a:t>Вольтер був різнобічним письменником, створюючи роботи майже в кожній літературній формі: п'єси, вірші, романи, есе, історичні й наукові праці. Він написав понад </a:t>
            </a:r>
            <a:r>
              <a:rPr lang="uk-UA" b="1" dirty="0"/>
              <a:t>20000 </a:t>
            </a:r>
            <a:r>
              <a:rPr lang="uk-UA" dirty="0"/>
              <a:t>листів і </a:t>
            </a:r>
            <a:r>
              <a:rPr lang="uk-UA" b="1" dirty="0"/>
              <a:t>понад 2000 </a:t>
            </a:r>
            <a:r>
              <a:rPr lang="uk-UA" dirty="0"/>
              <a:t>книг і брошур. </a:t>
            </a:r>
            <a:r>
              <a:rPr lang="uk-UA" dirty="0" err="1"/>
              <a:t>Аруе</a:t>
            </a:r>
            <a:r>
              <a:rPr lang="uk-UA" dirty="0"/>
              <a:t> був активним захисником громадянських свобод, незважаючи на ризик, це поставило його в рамки суворих законів про цензуру того часу.</a:t>
            </a:r>
            <a:endParaRPr lang="es-E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490" y="0"/>
            <a:ext cx="3242510" cy="36594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7344" y="4078782"/>
            <a:ext cx="1193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прихильником</a:t>
            </a:r>
            <a:r>
              <a:rPr lang="ru-RU" dirty="0"/>
              <a:t> </a:t>
            </a:r>
            <a:r>
              <a:rPr lang="ru-RU" dirty="0" err="1"/>
              <a:t>деїзму</a:t>
            </a:r>
            <a:r>
              <a:rPr lang="ru-RU" dirty="0"/>
              <a:t>, в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віра</a:t>
            </a:r>
            <a:r>
              <a:rPr lang="ru-RU" dirty="0"/>
              <a:t> у Бога-</a:t>
            </a:r>
            <a:r>
              <a:rPr lang="ru-RU" dirty="0" err="1"/>
              <a:t>творця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надалі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акту </a:t>
            </a:r>
            <a:r>
              <a:rPr lang="ru-RU" dirty="0" err="1"/>
              <a:t>творення</a:t>
            </a:r>
            <a:r>
              <a:rPr lang="ru-RU" dirty="0"/>
              <a:t>, не </a:t>
            </a:r>
            <a:r>
              <a:rPr lang="ru-RU" dirty="0" err="1"/>
              <a:t>втручається</a:t>
            </a:r>
            <a:r>
              <a:rPr lang="ru-RU" dirty="0"/>
              <a:t> в </a:t>
            </a:r>
            <a:r>
              <a:rPr lang="ru-RU" dirty="0" err="1"/>
              <a:t>справи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.</a:t>
            </a:r>
            <a:endParaRPr lang="es-E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7343" y="4940175"/>
            <a:ext cx="11742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Деїст</a:t>
            </a:r>
            <a:r>
              <a:rPr lang="ru-RU" dirty="0"/>
              <a:t> Вольтер </a:t>
            </a:r>
            <a:r>
              <a:rPr lang="ru-RU" dirty="0" err="1"/>
              <a:t>вів</a:t>
            </a:r>
            <a:r>
              <a:rPr lang="ru-RU" dirty="0"/>
              <a:t> </a:t>
            </a:r>
            <a:r>
              <a:rPr lang="ru-RU" dirty="0" err="1"/>
              <a:t>полеміку</a:t>
            </a:r>
            <a:r>
              <a:rPr lang="ru-RU" dirty="0"/>
              <a:t>, як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церквою</a:t>
            </a:r>
            <a:r>
              <a:rPr lang="ru-RU" dirty="0"/>
              <a:t>, так і з </a:t>
            </a:r>
            <a:r>
              <a:rPr lang="ru-RU" dirty="0" err="1"/>
              <a:t>атеїзмом</a:t>
            </a:r>
            <a:r>
              <a:rPr lang="ru-RU" dirty="0"/>
              <a:t>.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вислів</a:t>
            </a:r>
            <a:r>
              <a:rPr lang="ru-RU" dirty="0"/>
              <a:t> «</a:t>
            </a:r>
            <a:r>
              <a:rPr lang="ru-RU" sz="2000" b="1" dirty="0" err="1"/>
              <a:t>Якби</a:t>
            </a:r>
            <a:r>
              <a:rPr lang="ru-RU" sz="2000" b="1" dirty="0"/>
              <a:t> Бога не </a:t>
            </a:r>
            <a:r>
              <a:rPr lang="ru-RU" sz="2000" b="1" dirty="0" err="1"/>
              <a:t>було</a:t>
            </a:r>
            <a:r>
              <a:rPr lang="ru-RU" sz="2000" b="1" dirty="0"/>
              <a:t>, то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слід</a:t>
            </a:r>
            <a:r>
              <a:rPr lang="ru-RU" sz="2000" b="1" dirty="0"/>
              <a:t> би </a:t>
            </a:r>
            <a:r>
              <a:rPr lang="ru-RU" sz="2000" b="1" dirty="0" err="1"/>
              <a:t>було</a:t>
            </a:r>
            <a:r>
              <a:rPr lang="ru-RU" sz="2000" b="1" dirty="0"/>
              <a:t> </a:t>
            </a:r>
            <a:r>
              <a:rPr lang="ru-RU" sz="2000" b="1" dirty="0" err="1"/>
              <a:t>вигадати</a:t>
            </a:r>
            <a:r>
              <a:rPr lang="ru-RU" sz="2000" b="1" dirty="0"/>
              <a:t>». </a:t>
            </a:r>
            <a:endParaRPr lang="es-ES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7342" y="5801568"/>
            <a:ext cx="11742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Всесвіт</a:t>
            </a:r>
            <a:r>
              <a:rPr lang="ru-RU" dirty="0"/>
              <a:t> </a:t>
            </a:r>
            <a:r>
              <a:rPr lang="ru-RU" dirty="0" err="1"/>
              <a:t>дивує</a:t>
            </a:r>
            <a:r>
              <a:rPr lang="ru-RU" dirty="0"/>
              <a:t> мене й не </a:t>
            </a:r>
            <a:r>
              <a:rPr lang="ru-RU" dirty="0" err="1"/>
              <a:t>можу</a:t>
            </a:r>
            <a:r>
              <a:rPr lang="ru-RU" dirty="0"/>
              <a:t> </a:t>
            </a:r>
            <a:r>
              <a:rPr lang="ru-RU" dirty="0" err="1"/>
              <a:t>думати</a:t>
            </a:r>
            <a:r>
              <a:rPr lang="ru-RU" dirty="0"/>
              <a:t> я,</a:t>
            </a:r>
          </a:p>
          <a:p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годинник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без </a:t>
            </a:r>
            <a:r>
              <a:rPr lang="ru-RU" dirty="0" err="1"/>
              <a:t>годинникаря</a:t>
            </a:r>
            <a:r>
              <a:rPr lang="ru-RU" dirty="0"/>
              <a:t>.</a:t>
            </a:r>
            <a:endParaRPr lang="es-ES" dirty="0"/>
          </a:p>
        </p:txBody>
      </p:sp>
      <p:sp>
        <p:nvSpPr>
          <p:cNvPr id="9" name="TextBox 8"/>
          <p:cNvSpPr txBox="1"/>
          <p:nvPr/>
        </p:nvSpPr>
        <p:spPr>
          <a:xfrm>
            <a:off x="6224672" y="5454316"/>
            <a:ext cx="5421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«Філософські листи» спалені за рішенням сенату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398105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87340" cy="37282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60294" y="0"/>
            <a:ext cx="9031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/>
              <a:t>Дені́ Дідро́ </a:t>
            </a:r>
            <a:r>
              <a:rPr lang="uk-UA" sz="2800" dirty="0"/>
              <a:t>— французький філософ та енциклопедист епохи Просвітництва.</a:t>
            </a:r>
            <a:endParaRPr lang="es-ES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1015663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Родина </a:t>
            </a:r>
            <a:r>
              <a:rPr lang="ru-RU" sz="2400" dirty="0" err="1"/>
              <a:t>була</a:t>
            </a:r>
            <a:r>
              <a:rPr lang="ru-RU" sz="2400" dirty="0"/>
              <a:t> не в </a:t>
            </a:r>
            <a:r>
              <a:rPr lang="ru-RU" sz="2400" dirty="0" err="1"/>
              <a:t>змозі</a:t>
            </a:r>
            <a:r>
              <a:rPr lang="ru-RU" sz="2400" dirty="0"/>
              <a:t> </a:t>
            </a:r>
            <a:r>
              <a:rPr lang="ru-RU" sz="2400" dirty="0" err="1"/>
              <a:t>дати</a:t>
            </a:r>
            <a:r>
              <a:rPr lang="ru-RU" sz="2400" dirty="0"/>
              <a:t> за дочкою </a:t>
            </a:r>
            <a:r>
              <a:rPr lang="ru-RU" sz="2400" dirty="0" err="1"/>
              <a:t>посаг</a:t>
            </a:r>
            <a:r>
              <a:rPr lang="ru-RU" sz="2400" dirty="0"/>
              <a:t>. Тому </a:t>
            </a:r>
            <a:r>
              <a:rPr lang="ru-RU" sz="2400" dirty="0" err="1"/>
              <a:t>письменник</a:t>
            </a:r>
            <a:r>
              <a:rPr lang="ru-RU" sz="2400" dirty="0"/>
              <a:t> </a:t>
            </a:r>
            <a:r>
              <a:rPr lang="ru-RU" sz="2400" dirty="0" err="1"/>
              <a:t>вирішив</a:t>
            </a:r>
            <a:r>
              <a:rPr lang="ru-RU" sz="2400" dirty="0"/>
              <a:t> </a:t>
            </a:r>
            <a:r>
              <a:rPr lang="ru-RU" sz="2400" dirty="0" err="1"/>
              <a:t>продати</a:t>
            </a:r>
            <a:r>
              <a:rPr lang="ru-RU" sz="2400" dirty="0"/>
              <a:t> </a:t>
            </a:r>
            <a:r>
              <a:rPr lang="ru-RU" sz="2400" dirty="0" err="1"/>
              <a:t>найдорожче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створив за </a:t>
            </a:r>
            <a:r>
              <a:rPr lang="ru-RU" sz="2400" dirty="0" err="1"/>
              <a:t>життя</a:t>
            </a:r>
            <a:r>
              <a:rPr lang="ru-RU" sz="2400" dirty="0"/>
              <a:t> і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мав</a:t>
            </a:r>
            <a:r>
              <a:rPr lang="ru-RU" sz="2400" dirty="0"/>
              <a:t> — </a:t>
            </a:r>
            <a:r>
              <a:rPr lang="ru-RU" sz="2400" dirty="0" err="1"/>
              <a:t>власну</a:t>
            </a:r>
            <a:r>
              <a:rPr lang="ru-RU" sz="2400" dirty="0"/>
              <a:t> </a:t>
            </a:r>
            <a:r>
              <a:rPr lang="ru-RU" sz="2400" dirty="0" err="1"/>
              <a:t>бібліотеку</a:t>
            </a:r>
            <a:r>
              <a:rPr lang="ru-RU" sz="2400" dirty="0"/>
              <a:t>.</a:t>
            </a:r>
            <a:endParaRPr lang="es-ES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60294" y="2171877"/>
            <a:ext cx="90317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uk-UA" sz="2400" dirty="0"/>
              <a:t>Дідро </a:t>
            </a:r>
            <a:r>
              <a:rPr lang="uk-UA" sz="2400" b="1" dirty="0"/>
              <a:t>став редактором «Енциклопедії</a:t>
            </a:r>
            <a:r>
              <a:rPr lang="uk-UA" sz="2400" dirty="0"/>
              <a:t>, або Тлумачного словника наук, мистецтв і </a:t>
            </a:r>
            <a:r>
              <a:rPr lang="uk-UA" sz="2400" dirty="0" err="1"/>
              <a:t>ремесел</a:t>
            </a:r>
            <a:r>
              <a:rPr lang="uk-UA" sz="2400" dirty="0"/>
              <a:t>» (1751–1780). Дідро зумів, разом з іншими просвітителями, зробити Енциклопедію системою наукових знань тієї епохи і зброєю в боротьбі з релігійною ідеологією та феодалізмом, чим нажив впливових ворогів.</a:t>
            </a:r>
            <a:endParaRPr lang="es-ES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2506" y="4121640"/>
            <a:ext cx="9031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До </a:t>
            </a:r>
            <a:r>
              <a:rPr lang="ru-RU" sz="2400" dirty="0" err="1"/>
              <a:t>Бастилії</a:t>
            </a:r>
            <a:r>
              <a:rPr lang="ru-RU" sz="2400" dirty="0"/>
              <a:t> </a:t>
            </a:r>
            <a:r>
              <a:rPr lang="ru-RU" sz="2400" dirty="0" err="1"/>
              <a:t>звозили</a:t>
            </a:r>
            <a:r>
              <a:rPr lang="ru-RU" sz="2400" dirty="0"/>
              <a:t> </a:t>
            </a:r>
            <a:r>
              <a:rPr lang="ru-RU" sz="2400" dirty="0" err="1"/>
              <a:t>конфісковані</a:t>
            </a:r>
            <a:r>
              <a:rPr lang="ru-RU" sz="2400" dirty="0"/>
              <a:t> книги </a:t>
            </a:r>
            <a:r>
              <a:rPr lang="ru-RU" sz="2400" dirty="0" err="1"/>
              <a:t>Французької</a:t>
            </a:r>
            <a:r>
              <a:rPr lang="ru-RU" sz="2400" dirty="0"/>
              <a:t> </a:t>
            </a:r>
            <a:r>
              <a:rPr lang="ru-RU" sz="2400" dirty="0" err="1"/>
              <a:t>Енциклопедії</a:t>
            </a:r>
            <a:r>
              <a:rPr lang="ru-RU" sz="2400" dirty="0"/>
              <a:t>.</a:t>
            </a:r>
            <a:endParaRPr lang="es-ES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2506" y="4594076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Задовго до </a:t>
            </a:r>
            <a:r>
              <a:rPr lang="uk-UA" sz="2400" dirty="0" err="1"/>
              <a:t>Чарлза</a:t>
            </a:r>
            <a:r>
              <a:rPr lang="uk-UA" sz="2400" dirty="0"/>
              <a:t> Дарвіна Дідро висловив здогад про біологічну еволюцію.</a:t>
            </a:r>
          </a:p>
          <a:p>
            <a:endParaRPr lang="uk-UA" sz="2400" dirty="0"/>
          </a:p>
          <a:p>
            <a:r>
              <a:rPr lang="uk-UA" sz="2400" dirty="0"/>
              <a:t> Заперечуючи божественне походження королівської влади, Дідро дотримувався теорії суспільного договору, але з острахом ставився до самостійного руху низів і пов'язував свої надії </a:t>
            </a:r>
            <a:r>
              <a:rPr lang="uk-UA" sz="2400" b="1" dirty="0"/>
              <a:t>з освіченим монархом</a:t>
            </a:r>
            <a:r>
              <a:rPr lang="uk-UA" sz="2400" dirty="0"/>
              <a:t>. В останній період життя схилявся до </a:t>
            </a:r>
            <a:r>
              <a:rPr lang="uk-UA" sz="2400" b="1" dirty="0"/>
              <a:t>ідеї республіки </a:t>
            </a:r>
            <a:r>
              <a:rPr lang="uk-UA" sz="2400" dirty="0"/>
              <a:t>замість монархії.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528700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786" y="0"/>
            <a:ext cx="2939214" cy="36093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6463" y="230015"/>
            <a:ext cx="88712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/>
              <a:t>Шарль-Луї де Монтеск'є́ — </a:t>
            </a:r>
            <a:r>
              <a:rPr lang="uk-UA" sz="2400" b="1" dirty="0"/>
              <a:t>французький правник, письменник і політичний мислитель</a:t>
            </a:r>
            <a:endParaRPr lang="es-ES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8982" y="1670047"/>
            <a:ext cx="88712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Автор статей до «</a:t>
            </a:r>
            <a:r>
              <a:rPr lang="ru-RU" sz="2400" dirty="0" err="1"/>
              <a:t>Енциклопедії</a:t>
            </a:r>
            <a:r>
              <a:rPr lang="ru-RU" sz="2400" dirty="0"/>
              <a:t>, </a:t>
            </a:r>
            <a:r>
              <a:rPr lang="ru-RU" sz="2400" dirty="0" err="1"/>
              <a:t>або</a:t>
            </a:r>
            <a:r>
              <a:rPr lang="ru-RU" sz="2400" dirty="0"/>
              <a:t> </a:t>
            </a:r>
            <a:r>
              <a:rPr lang="ru-RU" sz="2400" dirty="0" err="1"/>
              <a:t>Тлумачного</a:t>
            </a:r>
            <a:r>
              <a:rPr lang="ru-RU" sz="2400" dirty="0"/>
              <a:t> словника наук, </a:t>
            </a:r>
            <a:r>
              <a:rPr lang="ru-RU" sz="2400" dirty="0" err="1"/>
              <a:t>мистецтв</a:t>
            </a:r>
            <a:r>
              <a:rPr lang="ru-RU" sz="2400" dirty="0"/>
              <a:t> та ремесел». </a:t>
            </a:r>
            <a:endParaRPr lang="es-ES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463" y="3025966"/>
            <a:ext cx="90763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Монтеск'є, а також Жан-Жак Руссо (1712—†1778) і Джон Локк (1632—†1704) заклали основи ідеології сучасних форм представницької демократії. За «принципом Монтеск'є» влада в правовій державі поділяється на законодавчу (парламент), виконавчу (кабінет міністрів) і судову (верховний суд країни), король (президент) повинен очолювати виконавчу владу.</a:t>
            </a:r>
            <a:endParaRPr lang="es-ES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6462" y="5553138"/>
            <a:ext cx="120155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 </a:t>
            </a:r>
            <a:r>
              <a:rPr lang="ru-RU" sz="2400" dirty="0" err="1"/>
              <a:t>фундаментальній</a:t>
            </a:r>
            <a:r>
              <a:rPr lang="ru-RU" sz="2400" dirty="0"/>
              <a:t> </a:t>
            </a:r>
            <a:r>
              <a:rPr lang="ru-RU" sz="2400" dirty="0" err="1"/>
              <a:t>праці</a:t>
            </a:r>
            <a:r>
              <a:rPr lang="ru-RU" sz="2400" dirty="0"/>
              <a:t> </a:t>
            </a:r>
            <a:r>
              <a:rPr lang="ru-RU" sz="2400" b="1" dirty="0"/>
              <a:t>«Про дух </a:t>
            </a:r>
            <a:r>
              <a:rPr lang="ru-RU" sz="2400" b="1" dirty="0" err="1"/>
              <a:t>законів</a:t>
            </a:r>
            <a:r>
              <a:rPr lang="ru-RU" sz="2400" b="1" dirty="0"/>
              <a:t>» </a:t>
            </a:r>
            <a:r>
              <a:rPr lang="ru-RU" sz="2400" dirty="0" err="1"/>
              <a:t>виклав</a:t>
            </a:r>
            <a:r>
              <a:rPr lang="ru-RU" sz="2400" dirty="0"/>
              <a:t> </a:t>
            </a:r>
            <a:r>
              <a:rPr lang="ru-RU" sz="2400" dirty="0" err="1"/>
              <a:t>суспільно-політичні</a:t>
            </a:r>
            <a:r>
              <a:rPr lang="ru-RU" sz="2400" dirty="0"/>
              <a:t> погляди та </a:t>
            </a:r>
            <a:r>
              <a:rPr lang="ru-RU" sz="2400" dirty="0" err="1"/>
              <a:t>вчення</a:t>
            </a:r>
            <a:r>
              <a:rPr lang="ru-RU" sz="2400" dirty="0"/>
              <a:t> про державу та право, </a:t>
            </a:r>
            <a:r>
              <a:rPr lang="ru-RU" sz="2400" dirty="0" err="1"/>
              <a:t>що</a:t>
            </a:r>
            <a:r>
              <a:rPr lang="ru-RU" sz="2400" dirty="0"/>
              <a:t> принесло автору </a:t>
            </a:r>
            <a:r>
              <a:rPr lang="ru-RU" sz="2400" dirty="0" err="1"/>
              <a:t>велику</a:t>
            </a:r>
            <a:r>
              <a:rPr lang="ru-RU" sz="2400" dirty="0"/>
              <a:t> славу.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875330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76099" cy="45603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49052" y="117720"/>
            <a:ext cx="8742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/>
              <a:t>Жан-Жак Руссо́ — </a:t>
            </a:r>
            <a:r>
              <a:rPr lang="uk-UA" sz="3200" dirty="0"/>
              <a:t>женевський франко-швейцарський філософ-просвітник, письменник, композитор</a:t>
            </a:r>
            <a:r>
              <a:rPr lang="uk-UA" sz="3200" b="1" dirty="0"/>
              <a:t>.</a:t>
            </a:r>
            <a:endParaRPr lang="es-ES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49052" y="1687380"/>
            <a:ext cx="87429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Своїй ідеалізованої конструкції народного суверенітету Руссо відкидає вимоги будь-яких гарантій захисту прав індивідів у їх взаємовідносинах з державною владою. Відповідні гарантії, згідно Руссо, потрібні проти підданих, щоб забезпечити виконання ними своїх зобов'язань перед сувереном. Звідси, на думку Руссо, і виникає необхідність примусового моменту у відносинах між державою і громадянином. </a:t>
            </a:r>
            <a:endParaRPr lang="es-E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49052" y="3257040"/>
            <a:ext cx="87429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</a:t>
            </a:r>
            <a:r>
              <a:rPr lang="ru-RU" dirty="0" err="1"/>
              <a:t>своїх</a:t>
            </a:r>
            <a:r>
              <a:rPr lang="ru-RU" dirty="0"/>
              <a:t> роботах Ж.-Ж. Руссо </a:t>
            </a:r>
            <a:r>
              <a:rPr lang="ru-RU" dirty="0" err="1"/>
              <a:t>висуває</a:t>
            </a:r>
            <a:r>
              <a:rPr lang="ru-RU" dirty="0"/>
              <a:t> </a:t>
            </a:r>
            <a:r>
              <a:rPr lang="ru-RU" dirty="0" err="1"/>
              <a:t>поняття</a:t>
            </a:r>
            <a:r>
              <a:rPr lang="ru-RU" dirty="0"/>
              <a:t> </a:t>
            </a:r>
            <a:r>
              <a:rPr lang="ru-RU" sz="2000" b="1" dirty="0" err="1"/>
              <a:t>природної</a:t>
            </a:r>
            <a:r>
              <a:rPr lang="ru-RU" sz="2000" b="1" dirty="0"/>
              <a:t> </a:t>
            </a:r>
            <a:r>
              <a:rPr lang="ru-RU" sz="2000" b="1" dirty="0" err="1"/>
              <a:t>людини</a:t>
            </a:r>
            <a:r>
              <a:rPr lang="ru-RU" sz="2000" b="1" dirty="0"/>
              <a:t> </a:t>
            </a:r>
            <a:r>
              <a:rPr lang="ru-RU" dirty="0"/>
              <a:t>— </a:t>
            </a:r>
            <a:r>
              <a:rPr lang="ru-RU" dirty="0" err="1"/>
              <a:t>цілісного</a:t>
            </a:r>
            <a:r>
              <a:rPr lang="ru-RU" dirty="0"/>
              <a:t>, доброго, </a:t>
            </a:r>
            <a:r>
              <a:rPr lang="ru-RU" dirty="0" err="1"/>
              <a:t>біологічно</a:t>
            </a:r>
            <a:r>
              <a:rPr lang="ru-RU" dirty="0"/>
              <a:t> здорового, морально </a:t>
            </a:r>
            <a:r>
              <a:rPr lang="ru-RU" dirty="0" err="1"/>
              <a:t>чесного</a:t>
            </a:r>
            <a:r>
              <a:rPr lang="ru-RU" dirty="0"/>
              <a:t> і справедливого.</a:t>
            </a:r>
            <a:endParaRPr lang="es-E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04434" y="4026480"/>
            <a:ext cx="86431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природному </a:t>
            </a:r>
            <a:r>
              <a:rPr lang="ru-RU" dirty="0" err="1"/>
              <a:t>стані</a:t>
            </a:r>
            <a:r>
              <a:rPr lang="ru-RU" dirty="0"/>
              <a:t>, по Руссо, </a:t>
            </a:r>
            <a:r>
              <a:rPr lang="ru-RU" sz="2000" b="1" dirty="0" err="1"/>
              <a:t>немає</a:t>
            </a:r>
            <a:r>
              <a:rPr lang="ru-RU" sz="2000" b="1" dirty="0"/>
              <a:t> </a:t>
            </a:r>
            <a:r>
              <a:rPr lang="ru-RU" sz="2000" b="1" dirty="0" err="1"/>
              <a:t>приватної</a:t>
            </a:r>
            <a:r>
              <a:rPr lang="ru-RU" sz="2000" b="1" dirty="0"/>
              <a:t> </a:t>
            </a:r>
            <a:r>
              <a:rPr lang="ru-RU" sz="2000" b="1" dirty="0" err="1"/>
              <a:t>власності</a:t>
            </a:r>
            <a:r>
              <a:rPr lang="ru-RU" dirty="0"/>
              <a:t>,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вільні</a:t>
            </a:r>
            <a:r>
              <a:rPr lang="ru-RU" dirty="0"/>
              <a:t> і </a:t>
            </a:r>
            <a:r>
              <a:rPr lang="ru-RU" dirty="0" err="1"/>
              <a:t>рівні</a:t>
            </a:r>
            <a:r>
              <a:rPr lang="ru-RU" dirty="0"/>
              <a:t>. </a:t>
            </a:r>
            <a:r>
              <a:rPr lang="ru-RU" dirty="0" err="1"/>
              <a:t>Нерівність</a:t>
            </a:r>
            <a:r>
              <a:rPr lang="ru-RU" dirty="0"/>
              <a:t> тут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фізичне</a:t>
            </a:r>
            <a:r>
              <a:rPr lang="ru-RU" dirty="0"/>
              <a:t>, </a:t>
            </a:r>
            <a:r>
              <a:rPr lang="ru-RU" dirty="0" err="1"/>
              <a:t>обумовлене</a:t>
            </a:r>
            <a:r>
              <a:rPr lang="ru-RU" dirty="0"/>
              <a:t> </a:t>
            </a:r>
            <a:r>
              <a:rPr lang="ru-RU" dirty="0" err="1"/>
              <a:t>природними</a:t>
            </a:r>
            <a:r>
              <a:rPr lang="ru-RU" dirty="0"/>
              <a:t> </a:t>
            </a:r>
            <a:r>
              <a:rPr lang="ru-RU" dirty="0" err="1"/>
              <a:t>відмінностями</a:t>
            </a:r>
            <a:r>
              <a:rPr lang="ru-RU" dirty="0"/>
              <a:t> людей.</a:t>
            </a:r>
            <a:endParaRPr lang="es-E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4589" y="4872841"/>
            <a:ext cx="118230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У своїх працях «Міркування про походження і причини нерівності між людьми» (1755), «Про суспільний договір, або Принципи політичного права» (1762) та інші гостро критикував феодально-абсолютистський лад, закликав до боротьби проти деспотизму. Ідеалізуючи первісне суспільство, Руссо протиставляв сучасний йому суспільний лад щасливому життю в так званому «природному стані», коли всі люди були, на його думку, рівними й вільними. Причину виникнення нерівності вбачав у приватній власності, проте не виступав за цілковиту її ліквідацію, а висунув утопічну теорію зрівняльного розподілу приватної власності як засіб знищення поділу суспільства на багатих і бідних. Водночас, саме в економіці Руссо вбачав основу розвитку суспільства.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3340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F435D92-8A47-DF57-65F3-A3D6B2CCC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241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800</Words>
  <Application>Microsoft Office PowerPoint</Application>
  <PresentationFormat>Panorámica</PresentationFormat>
  <Paragraphs>36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Французьке суспільство на прикінці XVIII ст. Доба Просвітництва</dc:title>
  <dc:creator>Natalia PC</dc:creator>
  <cp:lastModifiedBy>Roma UA</cp:lastModifiedBy>
  <cp:revision>30</cp:revision>
  <dcterms:created xsi:type="dcterms:W3CDTF">2020-09-12T16:53:02Z</dcterms:created>
  <dcterms:modified xsi:type="dcterms:W3CDTF">2026-03-09T20:01:04Z</dcterms:modified>
</cp:coreProperties>
</file>