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0" r:id="rId6"/>
    <p:sldId id="264" r:id="rId7"/>
    <p:sldId id="259" r:id="rId8"/>
    <p:sldId id="263" r:id="rId9"/>
    <p:sldId id="262" r:id="rId10"/>
    <p:sldId id="266" r:id="rId11"/>
    <p:sldId id="265" r:id="rId12"/>
    <p:sldId id="268" r:id="rId13"/>
    <p:sldId id="267" r:id="rId14"/>
    <p:sldId id="270" r:id="rId15"/>
    <p:sldId id="269" r:id="rId16"/>
    <p:sldId id="273" r:id="rId17"/>
    <p:sldId id="271" r:id="rId18"/>
    <p:sldId id="274" r:id="rId19"/>
    <p:sldId id="275" r:id="rId2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72" y="2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E81349-226C-4B60-B6F4-3ADE8D5D8961}" type="doc">
      <dgm:prSet loTypeId="urn:microsoft.com/office/officeart/2005/8/layout/venn1" loCatId="relationship" qsTypeId="urn:microsoft.com/office/officeart/2005/8/quickstyle/3d4" qsCatId="3D" csTypeId="urn:microsoft.com/office/officeart/2005/8/colors/accent1_1" csCatId="accent1" phldr="1"/>
      <dgm:spPr/>
      <dgm:t>
        <a:bodyPr/>
        <a:lstStyle/>
        <a:p>
          <a:endParaRPr lang="uk-UA"/>
        </a:p>
      </dgm:t>
    </dgm:pt>
    <dgm:pt modelId="{E22A3749-D4D8-445A-9B60-7EA5FE35B74C}">
      <dgm:prSet custT="1"/>
      <dgm:spPr/>
      <dgm:t>
        <a:bodyPr/>
        <a:lstStyle/>
        <a:p>
          <a:r>
            <a:rPr lang="uk-UA" sz="1400" b="1" i="0" dirty="0">
              <a:latin typeface="Arial Nova" panose="020B0504020202020204" pitchFamily="34" charset="0"/>
            </a:rPr>
            <a:t>Мета:</a:t>
          </a:r>
          <a:r>
            <a:rPr lang="uk-UA" sz="1400" b="0" i="0" dirty="0">
              <a:latin typeface="Arial Nova" panose="020B0504020202020204" pitchFamily="34" charset="0"/>
            </a:rPr>
            <a:t> сформувати вміння створювати форми за допомогою простих засобів. Формувати вміння виділяти головне, актуалізувати, конспектувати, порівнювати, зіставляти. Забезпечити диференційований підхід. Установити зв'язки між засвоєними та новими знаннями. Формувати групи компетентностей: соціально-трудову, інформаційну, загальнокультурну, соціально-трудову, уміння вчитися.</a:t>
          </a:r>
          <a:endParaRPr lang="uk-UA" sz="1400" dirty="0">
            <a:latin typeface="Arial Nova" panose="020B0504020202020204" pitchFamily="34" charset="0"/>
          </a:endParaRPr>
        </a:p>
      </dgm:t>
    </dgm:pt>
    <dgm:pt modelId="{937AE0B2-FF46-469C-8A38-2427DBD15192}" type="parTrans" cxnId="{EDEB0ED3-3065-48CB-964B-C5467893A79F}">
      <dgm:prSet/>
      <dgm:spPr/>
      <dgm:t>
        <a:bodyPr/>
        <a:lstStyle/>
        <a:p>
          <a:endParaRPr lang="uk-UA"/>
        </a:p>
      </dgm:t>
    </dgm:pt>
    <dgm:pt modelId="{F1858F4B-4A99-4391-8579-C4E8F6807EC9}" type="sibTrans" cxnId="{EDEB0ED3-3065-48CB-964B-C5467893A79F}">
      <dgm:prSet/>
      <dgm:spPr/>
      <dgm:t>
        <a:bodyPr/>
        <a:lstStyle/>
        <a:p>
          <a:endParaRPr lang="uk-UA"/>
        </a:p>
      </dgm:t>
    </dgm:pt>
    <dgm:pt modelId="{5F2811EE-4A52-4B68-8C24-516AB9AD3AB7}">
      <dgm:prSet custT="1"/>
      <dgm:spPr/>
      <dgm:t>
        <a:bodyPr/>
        <a:lstStyle/>
        <a:p>
          <a:r>
            <a:rPr lang="uk-UA" sz="1400" b="1" i="0">
              <a:latin typeface="Arial Nova" panose="020B0504020202020204" pitchFamily="34" charset="0"/>
            </a:rPr>
            <a:t>Тип уроку</a:t>
          </a:r>
          <a:r>
            <a:rPr lang="uk-UA" sz="1400" b="0" i="0">
              <a:latin typeface="Arial Nova" panose="020B0504020202020204" pitchFamily="34" charset="0"/>
            </a:rPr>
            <a:t>: засвоєння нових знань.</a:t>
          </a:r>
          <a:endParaRPr lang="uk-UA" sz="1400">
            <a:latin typeface="Arial Nova" panose="020B0504020202020204" pitchFamily="34" charset="0"/>
          </a:endParaRPr>
        </a:p>
      </dgm:t>
    </dgm:pt>
    <dgm:pt modelId="{7F48C322-B1F9-40BF-988B-74AE81BBD521}" type="parTrans" cxnId="{D844CB3D-F710-40E5-A198-FCEB57F6A910}">
      <dgm:prSet/>
      <dgm:spPr/>
      <dgm:t>
        <a:bodyPr/>
        <a:lstStyle/>
        <a:p>
          <a:endParaRPr lang="uk-UA"/>
        </a:p>
      </dgm:t>
    </dgm:pt>
    <dgm:pt modelId="{704D5A19-1D06-4521-9542-1222B0AB80F7}" type="sibTrans" cxnId="{D844CB3D-F710-40E5-A198-FCEB57F6A910}">
      <dgm:prSet/>
      <dgm:spPr/>
      <dgm:t>
        <a:bodyPr/>
        <a:lstStyle/>
        <a:p>
          <a:endParaRPr lang="uk-UA"/>
        </a:p>
      </dgm:t>
    </dgm:pt>
    <dgm:pt modelId="{0736B998-0A72-4EDF-B15A-7EE236842E61}">
      <dgm:prSet custT="1"/>
      <dgm:spPr/>
      <dgm:t>
        <a:bodyPr/>
        <a:lstStyle/>
        <a:p>
          <a:r>
            <a:rPr lang="uk-UA" sz="1400" b="1" i="0" dirty="0">
              <a:latin typeface="Arial Nova" panose="020B0504020202020204" pitchFamily="34" charset="0"/>
            </a:rPr>
            <a:t>Обладнання та наочність</a:t>
          </a:r>
          <a:r>
            <a:rPr lang="uk-UA" sz="1400" b="0" i="0" dirty="0">
              <a:latin typeface="Arial Nova" panose="020B0504020202020204" pitchFamily="34" charset="0"/>
            </a:rPr>
            <a:t>: комп’ютери, підручники, презентація</a:t>
          </a:r>
          <a:endParaRPr lang="uk-UA" sz="1400" dirty="0">
            <a:latin typeface="Arial Nova" panose="020B0504020202020204" pitchFamily="34" charset="0"/>
          </a:endParaRPr>
        </a:p>
      </dgm:t>
    </dgm:pt>
    <dgm:pt modelId="{6BFCDB73-7326-4BE6-BF8F-28158EEA8A04}" type="parTrans" cxnId="{D8138FC3-34D4-42B3-852B-6E4CA9DE3200}">
      <dgm:prSet/>
      <dgm:spPr/>
      <dgm:t>
        <a:bodyPr/>
        <a:lstStyle/>
        <a:p>
          <a:endParaRPr lang="uk-UA"/>
        </a:p>
      </dgm:t>
    </dgm:pt>
    <dgm:pt modelId="{9B59019D-38C2-4220-A800-5E9B3633F7D3}" type="sibTrans" cxnId="{D8138FC3-34D4-42B3-852B-6E4CA9DE3200}">
      <dgm:prSet/>
      <dgm:spPr/>
      <dgm:t>
        <a:bodyPr/>
        <a:lstStyle/>
        <a:p>
          <a:endParaRPr lang="uk-UA"/>
        </a:p>
      </dgm:t>
    </dgm:pt>
    <dgm:pt modelId="{3E2782D3-60E2-4287-8473-42A4CB837F53}" type="pres">
      <dgm:prSet presAssocID="{8EE81349-226C-4B60-B6F4-3ADE8D5D8961}" presName="compositeShape" presStyleCnt="0">
        <dgm:presLayoutVars>
          <dgm:chMax val="7"/>
          <dgm:dir/>
          <dgm:resizeHandles val="exact"/>
        </dgm:presLayoutVars>
      </dgm:prSet>
      <dgm:spPr/>
    </dgm:pt>
    <dgm:pt modelId="{B1617254-F15D-4BB4-B111-8B1F89FCEAC5}" type="pres">
      <dgm:prSet presAssocID="{E22A3749-D4D8-445A-9B60-7EA5FE35B74C}" presName="circ1" presStyleLbl="vennNode1" presStyleIdx="0" presStyleCnt="3" custScaleX="124433"/>
      <dgm:spPr/>
    </dgm:pt>
    <dgm:pt modelId="{0E73E5CD-C469-4A72-81FD-7DF8BE821793}" type="pres">
      <dgm:prSet presAssocID="{E22A3749-D4D8-445A-9B60-7EA5FE35B74C}" presName="circ1Tx" presStyleLbl="revTx" presStyleIdx="0" presStyleCnt="0">
        <dgm:presLayoutVars>
          <dgm:chMax val="0"/>
          <dgm:chPref val="0"/>
          <dgm:bulletEnabled val="1"/>
        </dgm:presLayoutVars>
      </dgm:prSet>
      <dgm:spPr/>
    </dgm:pt>
    <dgm:pt modelId="{6B5FD8D2-B416-4EBC-BC3B-612634652AFD}" type="pres">
      <dgm:prSet presAssocID="{5F2811EE-4A52-4B68-8C24-516AB9AD3AB7}" presName="circ2" presStyleLbl="vennNode1" presStyleIdx="1" presStyleCnt="3" custLinFactNeighborX="32528" custLinFactNeighborY="4379"/>
      <dgm:spPr/>
    </dgm:pt>
    <dgm:pt modelId="{7306950C-0060-4833-B494-82999B0D3B78}" type="pres">
      <dgm:prSet presAssocID="{5F2811EE-4A52-4B68-8C24-516AB9AD3AB7}" presName="circ2Tx" presStyleLbl="revTx" presStyleIdx="0" presStyleCnt="0">
        <dgm:presLayoutVars>
          <dgm:chMax val="0"/>
          <dgm:chPref val="0"/>
          <dgm:bulletEnabled val="1"/>
        </dgm:presLayoutVars>
      </dgm:prSet>
      <dgm:spPr/>
    </dgm:pt>
    <dgm:pt modelId="{41EAE432-1039-47EF-9EAB-E62AE9EC2485}" type="pres">
      <dgm:prSet presAssocID="{0736B998-0A72-4EDF-B15A-7EE236842E61}" presName="circ3" presStyleLbl="vennNode1" presStyleIdx="2" presStyleCnt="3" custLinFactNeighborX="-28463" custLinFactNeighborY="6568"/>
      <dgm:spPr/>
    </dgm:pt>
    <dgm:pt modelId="{E4A1BEB8-A998-4637-902D-AD1F8503C02E}" type="pres">
      <dgm:prSet presAssocID="{0736B998-0A72-4EDF-B15A-7EE236842E61}" presName="circ3Tx" presStyleLbl="revTx" presStyleIdx="0" presStyleCnt="0">
        <dgm:presLayoutVars>
          <dgm:chMax val="0"/>
          <dgm:chPref val="0"/>
          <dgm:bulletEnabled val="1"/>
        </dgm:presLayoutVars>
      </dgm:prSet>
      <dgm:spPr/>
    </dgm:pt>
  </dgm:ptLst>
  <dgm:cxnLst>
    <dgm:cxn modelId="{4696470C-3FD0-4F89-A71F-7288D5569B6D}" type="presOf" srcId="{8EE81349-226C-4B60-B6F4-3ADE8D5D8961}" destId="{3E2782D3-60E2-4287-8473-42A4CB837F53}" srcOrd="0" destOrd="0" presId="urn:microsoft.com/office/officeart/2005/8/layout/venn1"/>
    <dgm:cxn modelId="{1D064414-A377-432E-A73D-4AD610CE221C}" type="presOf" srcId="{E22A3749-D4D8-445A-9B60-7EA5FE35B74C}" destId="{0E73E5CD-C469-4A72-81FD-7DF8BE821793}" srcOrd="1" destOrd="0" presId="urn:microsoft.com/office/officeart/2005/8/layout/venn1"/>
    <dgm:cxn modelId="{D844CB3D-F710-40E5-A198-FCEB57F6A910}" srcId="{8EE81349-226C-4B60-B6F4-3ADE8D5D8961}" destId="{5F2811EE-4A52-4B68-8C24-516AB9AD3AB7}" srcOrd="1" destOrd="0" parTransId="{7F48C322-B1F9-40BF-988B-74AE81BBD521}" sibTransId="{704D5A19-1D06-4521-9542-1222B0AB80F7}"/>
    <dgm:cxn modelId="{6603765C-B6A8-4245-8AA6-80AB288AE2BE}" type="presOf" srcId="{0736B998-0A72-4EDF-B15A-7EE236842E61}" destId="{41EAE432-1039-47EF-9EAB-E62AE9EC2485}" srcOrd="0" destOrd="0" presId="urn:microsoft.com/office/officeart/2005/8/layout/venn1"/>
    <dgm:cxn modelId="{34266349-978D-4E34-942F-144ECEE07EAA}" type="presOf" srcId="{0736B998-0A72-4EDF-B15A-7EE236842E61}" destId="{E4A1BEB8-A998-4637-902D-AD1F8503C02E}" srcOrd="1" destOrd="0" presId="urn:microsoft.com/office/officeart/2005/8/layout/venn1"/>
    <dgm:cxn modelId="{BD3DFB8E-16C2-47BA-8885-3C83FDBD1C70}" type="presOf" srcId="{5F2811EE-4A52-4B68-8C24-516AB9AD3AB7}" destId="{6B5FD8D2-B416-4EBC-BC3B-612634652AFD}" srcOrd="0" destOrd="0" presId="urn:microsoft.com/office/officeart/2005/8/layout/venn1"/>
    <dgm:cxn modelId="{B7E0A5A3-1849-418B-85D6-FA48A86131D5}" type="presOf" srcId="{E22A3749-D4D8-445A-9B60-7EA5FE35B74C}" destId="{B1617254-F15D-4BB4-B111-8B1F89FCEAC5}" srcOrd="0" destOrd="0" presId="urn:microsoft.com/office/officeart/2005/8/layout/venn1"/>
    <dgm:cxn modelId="{D8138FC3-34D4-42B3-852B-6E4CA9DE3200}" srcId="{8EE81349-226C-4B60-B6F4-3ADE8D5D8961}" destId="{0736B998-0A72-4EDF-B15A-7EE236842E61}" srcOrd="2" destOrd="0" parTransId="{6BFCDB73-7326-4BE6-BF8F-28158EEA8A04}" sibTransId="{9B59019D-38C2-4220-A800-5E9B3633F7D3}"/>
    <dgm:cxn modelId="{0F039EC4-31A0-405E-851A-CA3F0308AA5C}" type="presOf" srcId="{5F2811EE-4A52-4B68-8C24-516AB9AD3AB7}" destId="{7306950C-0060-4833-B494-82999B0D3B78}" srcOrd="1" destOrd="0" presId="urn:microsoft.com/office/officeart/2005/8/layout/venn1"/>
    <dgm:cxn modelId="{EDEB0ED3-3065-48CB-964B-C5467893A79F}" srcId="{8EE81349-226C-4B60-B6F4-3ADE8D5D8961}" destId="{E22A3749-D4D8-445A-9B60-7EA5FE35B74C}" srcOrd="0" destOrd="0" parTransId="{937AE0B2-FF46-469C-8A38-2427DBD15192}" sibTransId="{F1858F4B-4A99-4391-8579-C4E8F6807EC9}"/>
    <dgm:cxn modelId="{6E85A71A-D043-431C-B930-573AB004EF93}" type="presParOf" srcId="{3E2782D3-60E2-4287-8473-42A4CB837F53}" destId="{B1617254-F15D-4BB4-B111-8B1F89FCEAC5}" srcOrd="0" destOrd="0" presId="urn:microsoft.com/office/officeart/2005/8/layout/venn1"/>
    <dgm:cxn modelId="{7EA3E522-9D11-4A5E-AEE1-A0E569A3FFC3}" type="presParOf" srcId="{3E2782D3-60E2-4287-8473-42A4CB837F53}" destId="{0E73E5CD-C469-4A72-81FD-7DF8BE821793}" srcOrd="1" destOrd="0" presId="urn:microsoft.com/office/officeart/2005/8/layout/venn1"/>
    <dgm:cxn modelId="{6A24E5B2-123F-48CB-B954-F65B44572A29}" type="presParOf" srcId="{3E2782D3-60E2-4287-8473-42A4CB837F53}" destId="{6B5FD8D2-B416-4EBC-BC3B-612634652AFD}" srcOrd="2" destOrd="0" presId="urn:microsoft.com/office/officeart/2005/8/layout/venn1"/>
    <dgm:cxn modelId="{76F29293-03BF-4D7F-9B96-660F86DB956F}" type="presParOf" srcId="{3E2782D3-60E2-4287-8473-42A4CB837F53}" destId="{7306950C-0060-4833-B494-82999B0D3B78}" srcOrd="3" destOrd="0" presId="urn:microsoft.com/office/officeart/2005/8/layout/venn1"/>
    <dgm:cxn modelId="{A4AB9060-0800-4796-9FD8-B13139A74D4F}" type="presParOf" srcId="{3E2782D3-60E2-4287-8473-42A4CB837F53}" destId="{41EAE432-1039-47EF-9EAB-E62AE9EC2485}" srcOrd="4" destOrd="0" presId="urn:microsoft.com/office/officeart/2005/8/layout/venn1"/>
    <dgm:cxn modelId="{0AD8BEFC-F424-401E-8845-5C2503D9ECCD}" type="presParOf" srcId="{3E2782D3-60E2-4287-8473-42A4CB837F53}" destId="{E4A1BEB8-A998-4637-902D-AD1F8503C02E}"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17254-F15D-4BB4-B111-8B1F89FCEAC5}">
      <dsp:nvSpPr>
        <dsp:cNvPr id="0" name=""/>
        <dsp:cNvSpPr/>
      </dsp:nvSpPr>
      <dsp:spPr>
        <a:xfrm>
          <a:off x="2495733" y="160571"/>
          <a:ext cx="4133871" cy="3322166"/>
        </a:xfrm>
        <a:prstGeom prst="ellipse">
          <a:avLst/>
        </a:prstGeom>
        <a:solidFill>
          <a:schemeClr val="l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uk-UA" sz="1400" b="1" i="0" kern="1200" dirty="0">
              <a:latin typeface="Arial Nova" panose="020B0504020202020204" pitchFamily="34" charset="0"/>
            </a:rPr>
            <a:t>Мета:</a:t>
          </a:r>
          <a:r>
            <a:rPr lang="uk-UA" sz="1400" b="0" i="0" kern="1200" dirty="0">
              <a:latin typeface="Arial Nova" panose="020B0504020202020204" pitchFamily="34" charset="0"/>
            </a:rPr>
            <a:t> сформувати вміння створювати форми за допомогою простих засобів. Формувати вміння виділяти головне, актуалізувати, конспектувати, порівнювати, зіставляти. Забезпечити диференційований підхід. Установити зв'язки між засвоєними та новими знаннями. Формувати групи компетентностей: соціально-трудову, інформаційну, загальнокультурну, соціально-трудову, уміння вчитися.</a:t>
          </a:r>
          <a:endParaRPr lang="uk-UA" sz="1400" kern="1200" dirty="0">
            <a:latin typeface="Arial Nova" panose="020B0504020202020204" pitchFamily="34" charset="0"/>
          </a:endParaRPr>
        </a:p>
      </dsp:txBody>
      <dsp:txXfrm>
        <a:off x="3046915" y="741950"/>
        <a:ext cx="3031506" cy="1494975"/>
      </dsp:txXfrm>
    </dsp:sp>
    <dsp:sp modelId="{6B5FD8D2-B416-4EBC-BC3B-612634652AFD}">
      <dsp:nvSpPr>
        <dsp:cNvPr id="0" name=""/>
        <dsp:cNvSpPr/>
      </dsp:nvSpPr>
      <dsp:spPr>
        <a:xfrm>
          <a:off x="5180968" y="2382403"/>
          <a:ext cx="3322166" cy="3322166"/>
        </a:xfrm>
        <a:prstGeom prst="ellipse">
          <a:avLst/>
        </a:prstGeom>
        <a:solidFill>
          <a:schemeClr val="l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uk-UA" sz="1400" b="1" i="0" kern="1200">
              <a:latin typeface="Arial Nova" panose="020B0504020202020204" pitchFamily="34" charset="0"/>
            </a:rPr>
            <a:t>Тип уроку</a:t>
          </a:r>
          <a:r>
            <a:rPr lang="uk-UA" sz="1400" b="0" i="0" kern="1200">
              <a:latin typeface="Arial Nova" panose="020B0504020202020204" pitchFamily="34" charset="0"/>
            </a:rPr>
            <a:t>: засвоєння нових знань.</a:t>
          </a:r>
          <a:endParaRPr lang="uk-UA" sz="1400" kern="1200">
            <a:latin typeface="Arial Nova" panose="020B0504020202020204" pitchFamily="34" charset="0"/>
          </a:endParaRPr>
        </a:p>
      </dsp:txBody>
      <dsp:txXfrm>
        <a:off x="6196997" y="3240629"/>
        <a:ext cx="1993300" cy="1827191"/>
      </dsp:txXfrm>
    </dsp:sp>
    <dsp:sp modelId="{41EAE432-1039-47EF-9EAB-E62AE9EC2485}">
      <dsp:nvSpPr>
        <dsp:cNvPr id="0" name=""/>
        <dsp:cNvSpPr/>
      </dsp:nvSpPr>
      <dsp:spPr>
        <a:xfrm>
          <a:off x="757248" y="2397497"/>
          <a:ext cx="3322166" cy="3322166"/>
        </a:xfrm>
        <a:prstGeom prst="ellipse">
          <a:avLst/>
        </a:prstGeom>
        <a:solidFill>
          <a:schemeClr val="l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uk-UA" sz="1400" b="1" i="0" kern="1200" dirty="0">
              <a:latin typeface="Arial Nova" panose="020B0504020202020204" pitchFamily="34" charset="0"/>
            </a:rPr>
            <a:t>Обладнання та наочність</a:t>
          </a:r>
          <a:r>
            <a:rPr lang="uk-UA" sz="1400" b="0" i="0" kern="1200" dirty="0">
              <a:latin typeface="Arial Nova" panose="020B0504020202020204" pitchFamily="34" charset="0"/>
            </a:rPr>
            <a:t>: комп’ютери, підручники, презентація</a:t>
          </a:r>
          <a:endParaRPr lang="uk-UA" sz="1400" kern="1200" dirty="0">
            <a:latin typeface="Arial Nova" panose="020B0504020202020204" pitchFamily="34" charset="0"/>
          </a:endParaRPr>
        </a:p>
      </dsp:txBody>
      <dsp:txXfrm>
        <a:off x="1070086" y="3255723"/>
        <a:ext cx="1993300" cy="182719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FD458D-E2EE-44D0-A52A-DFAC7CBD5C50}"/>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E7AA0083-788A-400B-B593-AC7466CAE5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9DF2248A-2F9B-4F8F-A10D-6A32935B2C5E}"/>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5" name="Місце для нижнього колонтитула 4">
            <a:extLst>
              <a:ext uri="{FF2B5EF4-FFF2-40B4-BE49-F238E27FC236}">
                <a16:creationId xmlns:a16="http://schemas.microsoft.com/office/drawing/2014/main" id="{805A5B90-CB48-4011-AAC6-993A9C5CB0A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56B63DA5-2DCC-4C25-B76C-8A39FD1952C8}"/>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1654931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83034F-71E8-43DE-867E-FF4BE7B0D9D8}"/>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8CEAA1F-9394-4194-9632-0A25D4AF50A1}"/>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864D7E91-4095-4FCE-89CB-FD561B0C410D}"/>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5" name="Місце для нижнього колонтитула 4">
            <a:extLst>
              <a:ext uri="{FF2B5EF4-FFF2-40B4-BE49-F238E27FC236}">
                <a16:creationId xmlns:a16="http://schemas.microsoft.com/office/drawing/2014/main" id="{D669122E-7FAD-4622-8C48-106DE74234D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B2176C0-E128-4FF0-8C8E-60D670AEB5B6}"/>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92226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320CB4-3799-4C00-B8B1-152A8C88326E}"/>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8F4DB348-175E-424D-B28A-9A67872F3D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73D95385-E5F3-4FFB-A47E-938151DC99B5}"/>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5" name="Місце для нижнього колонтитула 4">
            <a:extLst>
              <a:ext uri="{FF2B5EF4-FFF2-40B4-BE49-F238E27FC236}">
                <a16:creationId xmlns:a16="http://schemas.microsoft.com/office/drawing/2014/main" id="{FE89F1C2-3E06-4E33-95E4-DB04A03F9A5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D0B39392-0D8A-4208-B490-A2332E626657}"/>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2457122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32895B-991B-4D5B-BB4F-2BB22DFABD4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DB8FB7C2-5831-43A1-AE9B-681A91F2008D}"/>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2EABD0FC-A099-4A20-B561-495C10E9F344}"/>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0E565128-9552-40F2-8B75-33732C698990}"/>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6" name="Місце для нижнього колонтитула 5">
            <a:extLst>
              <a:ext uri="{FF2B5EF4-FFF2-40B4-BE49-F238E27FC236}">
                <a16:creationId xmlns:a16="http://schemas.microsoft.com/office/drawing/2014/main" id="{B01DC8E9-3896-4645-A485-318908C0CD9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A2568D45-A56F-4255-9A31-BA0478C86009}"/>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2306885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30D749-9250-4997-ABB8-CA2FAF325494}"/>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7589560D-5B47-439D-B6F4-EE0870B4EE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D5DB2D30-1701-4AB5-BFB7-951428194171}"/>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90936D5A-86CE-4248-B5B4-D6729A0C6E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5C7FC522-7020-41B3-87F7-63B07F8743FC}"/>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B153EB41-BD77-4542-AD26-3513E91E1F85}"/>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8" name="Місце для нижнього колонтитула 7">
            <a:extLst>
              <a:ext uri="{FF2B5EF4-FFF2-40B4-BE49-F238E27FC236}">
                <a16:creationId xmlns:a16="http://schemas.microsoft.com/office/drawing/2014/main" id="{46474DF0-E66D-4E4F-BBA8-0E6071A9B903}"/>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65827330-4DF1-4ACA-97CD-B901EB49806E}"/>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2694105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02A256C-F9EF-49A5-A2EE-C83A8AB155A0}"/>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7E8166A7-F99E-4B71-BF56-6CB9C98535E8}"/>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4" name="Місце для нижнього колонтитула 3">
            <a:extLst>
              <a:ext uri="{FF2B5EF4-FFF2-40B4-BE49-F238E27FC236}">
                <a16:creationId xmlns:a16="http://schemas.microsoft.com/office/drawing/2014/main" id="{2E58BCF7-9CAE-4EFC-99E3-C21613F80FB7}"/>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F7315883-7380-4250-8269-9AFB52416085}"/>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3172169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71E88DD8-D36E-4FE9-8DAA-3CF0A2C119BF}"/>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3" name="Місце для нижнього колонтитула 2">
            <a:extLst>
              <a:ext uri="{FF2B5EF4-FFF2-40B4-BE49-F238E27FC236}">
                <a16:creationId xmlns:a16="http://schemas.microsoft.com/office/drawing/2014/main" id="{D6A518A5-F35C-47FC-8BB6-288FA7D102EB}"/>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4E8F2296-2141-4130-AFAF-9B8FF4C1DFA1}"/>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2170393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F359E36-0073-4661-B302-DD7271932344}"/>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43917143-C374-49E3-A271-401B204817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02E815B9-1395-497F-95FF-49DB9D1449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614FB41-7739-4AFD-A2DE-380E2CF912F1}"/>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6" name="Місце для нижнього колонтитула 5">
            <a:extLst>
              <a:ext uri="{FF2B5EF4-FFF2-40B4-BE49-F238E27FC236}">
                <a16:creationId xmlns:a16="http://schemas.microsoft.com/office/drawing/2014/main" id="{ADB5DD7D-9C10-419D-8681-A29975614A7C}"/>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7105A59E-2B86-4030-9981-4DD4226B3A66}"/>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747458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15D63A-BF0D-48EA-A78E-BA9AD5145472}"/>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FE481582-3A86-4328-BAFA-DDF673704F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183BE07F-DE9C-4A9F-802C-FF6648D2F8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A8919821-59D1-46F2-A605-D1868F26D06E}"/>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6" name="Місце для нижнього колонтитула 5">
            <a:extLst>
              <a:ext uri="{FF2B5EF4-FFF2-40B4-BE49-F238E27FC236}">
                <a16:creationId xmlns:a16="http://schemas.microsoft.com/office/drawing/2014/main" id="{97B3A67F-D731-4283-8220-CFADDAE117D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6540C5AB-8464-4D91-8546-9CE74D788230}"/>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958669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D63985-6A6C-4515-8F3B-A42DB6930BF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326897D2-50E8-4974-9B63-826882AB0237}"/>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947CB688-1645-4CD5-9128-AE0666C25BF1}"/>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5" name="Місце для нижнього колонтитула 4">
            <a:extLst>
              <a:ext uri="{FF2B5EF4-FFF2-40B4-BE49-F238E27FC236}">
                <a16:creationId xmlns:a16="http://schemas.microsoft.com/office/drawing/2014/main" id="{37E2CB1B-0A5A-48DF-ACCB-512BFA03FB9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BBFB48E-CA54-4A65-9427-3F181082FCBB}"/>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3571462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60228C0A-5434-48CD-9A43-B118E2A35336}"/>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E3137114-7EA8-4214-A20D-869872B6A0BF}"/>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1B04E39-1223-4F20-8777-C5D47E288B4B}"/>
              </a:ext>
            </a:extLst>
          </p:cNvPr>
          <p:cNvSpPr>
            <a:spLocks noGrp="1"/>
          </p:cNvSpPr>
          <p:nvPr>
            <p:ph type="dt" sz="half" idx="10"/>
          </p:nvPr>
        </p:nvSpPr>
        <p:spPr/>
        <p:txBody>
          <a:bodyPr/>
          <a:lstStyle/>
          <a:p>
            <a:fld id="{6C94384B-C1D2-4ECC-A157-B8B0076FE5F2}" type="datetimeFigureOut">
              <a:rPr lang="uk-UA" smtClean="0"/>
              <a:t>20.03.2024</a:t>
            </a:fld>
            <a:endParaRPr lang="uk-UA"/>
          </a:p>
        </p:txBody>
      </p:sp>
      <p:sp>
        <p:nvSpPr>
          <p:cNvPr id="5" name="Місце для нижнього колонтитула 4">
            <a:extLst>
              <a:ext uri="{FF2B5EF4-FFF2-40B4-BE49-F238E27FC236}">
                <a16:creationId xmlns:a16="http://schemas.microsoft.com/office/drawing/2014/main" id="{B0DD278A-FA58-4713-9577-2943B2C3518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19473808-20CA-4F01-8569-59BD904776FD}"/>
              </a:ext>
            </a:extLst>
          </p:cNvPr>
          <p:cNvSpPr>
            <a:spLocks noGrp="1"/>
          </p:cNvSpPr>
          <p:nvPr>
            <p:ph type="sldNum" sz="quarter" idx="12"/>
          </p:nvPr>
        </p:nvSpPr>
        <p:spPr/>
        <p:txBody>
          <a:bodyPr/>
          <a:lstStyle/>
          <a:p>
            <a:fld id="{015F8632-1DB4-4CF5-8108-21E3B43E968B}" type="slidenum">
              <a:rPr lang="uk-UA" smtClean="0"/>
              <a:t>‹№›</a:t>
            </a:fld>
            <a:endParaRPr lang="uk-UA"/>
          </a:p>
        </p:txBody>
      </p:sp>
    </p:spTree>
    <p:extLst>
      <p:ext uri="{BB962C8B-B14F-4D97-AF65-F5344CB8AC3E}">
        <p14:creationId xmlns:p14="http://schemas.microsoft.com/office/powerpoint/2010/main" val="1199755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6BEA3E74-C290-493A-A20F-3CE35B50CD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0A7BA2AA-56F9-48C2-AE56-A9D34CE5C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24BEA4C5-B96F-44F6-9A44-A952F95315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4384B-C1D2-4ECC-A157-B8B0076FE5F2}" type="datetimeFigureOut">
              <a:rPr lang="uk-UA" smtClean="0"/>
              <a:t>20.03.2024</a:t>
            </a:fld>
            <a:endParaRPr lang="uk-UA"/>
          </a:p>
        </p:txBody>
      </p:sp>
      <p:sp>
        <p:nvSpPr>
          <p:cNvPr id="5" name="Місце для нижнього колонтитула 4">
            <a:extLst>
              <a:ext uri="{FF2B5EF4-FFF2-40B4-BE49-F238E27FC236}">
                <a16:creationId xmlns:a16="http://schemas.microsoft.com/office/drawing/2014/main" id="{0F118EAA-657D-4758-B89B-0B2046F242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F9EA9CF7-C809-425F-B5E1-9D4C473AF1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5F8632-1DB4-4CF5-8108-21E3B43E968B}" type="slidenum">
              <a:rPr lang="uk-UA" smtClean="0"/>
              <a:t>‹№›</a:t>
            </a:fld>
            <a:endParaRPr lang="uk-UA"/>
          </a:p>
        </p:txBody>
      </p:sp>
    </p:spTree>
    <p:extLst>
      <p:ext uri="{BB962C8B-B14F-4D97-AF65-F5344CB8AC3E}">
        <p14:creationId xmlns:p14="http://schemas.microsoft.com/office/powerpoint/2010/main" val="2040800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ranok.com.ua/series/informatika-posibniki-na-pidtrimku-vibirkovikh-moduliv-748.html" TargetMode="External"/><Relationship Id="rId2" Type="http://schemas.openxmlformats.org/officeDocument/2006/relationships/hyperlink" Target="https://www.ranok.com.ua/author/rudenko-vd-1402.html" TargetMode="External"/><Relationship Id="rId1" Type="http://schemas.openxmlformats.org/officeDocument/2006/relationships/slideLayout" Target="../slideLayouts/slideLayout7.xml"/><Relationship Id="rId4" Type="http://schemas.openxmlformats.org/officeDocument/2006/relationships/hyperlink" Target="https://glazok.net.ua/ua/blog/gimnastika-dlya-glaz-upragneniya-dlya-profilaktiki-narusheniya-zreniy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2E7264-0E78-47EF-868C-6146ED719015}"/>
              </a:ext>
            </a:extLst>
          </p:cNvPr>
          <p:cNvSpPr>
            <a:spLocks noGrp="1"/>
          </p:cNvSpPr>
          <p:nvPr>
            <p:ph type="ctrTitle"/>
          </p:nvPr>
        </p:nvSpPr>
        <p:spPr>
          <a:xfrm>
            <a:off x="2251788" y="1859481"/>
            <a:ext cx="9144000" cy="2387600"/>
          </a:xfrm>
        </p:spPr>
        <p:txBody>
          <a:bodyPr>
            <a:normAutofit fontScale="90000"/>
          </a:bodyPr>
          <a:lstStyle/>
          <a:p>
            <a:r>
              <a:rPr lang="ru-RU" b="0" i="1" dirty="0" err="1">
                <a:solidFill>
                  <a:srgbClr val="464545"/>
                </a:solidFill>
                <a:effectLst/>
                <a:latin typeface="Helvetica Neue"/>
              </a:rPr>
              <a:t>Інструктаж</a:t>
            </a:r>
            <a:r>
              <a:rPr lang="ru-RU" b="0" i="1" dirty="0">
                <a:solidFill>
                  <a:srgbClr val="464545"/>
                </a:solidFill>
                <a:effectLst/>
                <a:latin typeface="Helvetica Neue"/>
              </a:rPr>
              <a:t> з БЖД. </a:t>
            </a:r>
            <a:r>
              <a:rPr lang="ru-RU" b="0" i="1" dirty="0" err="1">
                <a:solidFill>
                  <a:srgbClr val="464545"/>
                </a:solidFill>
                <a:effectLst/>
                <a:latin typeface="Helvetica Neue"/>
              </a:rPr>
              <a:t>Створення</a:t>
            </a:r>
            <a:r>
              <a:rPr lang="ru-RU" b="0" i="1" dirty="0">
                <a:solidFill>
                  <a:srgbClr val="464545"/>
                </a:solidFill>
                <a:effectLst/>
                <a:latin typeface="Helvetica Neue"/>
              </a:rPr>
              <a:t> форм за </a:t>
            </a:r>
            <a:r>
              <a:rPr lang="ru-RU" b="0" i="1" dirty="0" err="1">
                <a:solidFill>
                  <a:srgbClr val="464545"/>
                </a:solidFill>
                <a:effectLst/>
                <a:latin typeface="Helvetica Neue"/>
              </a:rPr>
              <a:t>допомогою</a:t>
            </a:r>
            <a:r>
              <a:rPr lang="ru-RU" b="0" i="1" dirty="0">
                <a:solidFill>
                  <a:srgbClr val="464545"/>
                </a:solidFill>
                <a:effectLst/>
                <a:latin typeface="Helvetica Neue"/>
              </a:rPr>
              <a:t> </a:t>
            </a:r>
            <a:r>
              <a:rPr lang="ru-RU" b="0" i="1" dirty="0" err="1">
                <a:solidFill>
                  <a:srgbClr val="464545"/>
                </a:solidFill>
                <a:effectLst/>
                <a:latin typeface="Helvetica Neue"/>
              </a:rPr>
              <a:t>простих</a:t>
            </a:r>
            <a:r>
              <a:rPr lang="ru-RU" b="0" i="1" dirty="0">
                <a:solidFill>
                  <a:srgbClr val="464545"/>
                </a:solidFill>
                <a:effectLst/>
                <a:latin typeface="Helvetica Neue"/>
              </a:rPr>
              <a:t> </a:t>
            </a:r>
            <a:r>
              <a:rPr lang="ru-RU" b="0" i="1" dirty="0" err="1">
                <a:solidFill>
                  <a:srgbClr val="464545"/>
                </a:solidFill>
                <a:effectLst/>
                <a:latin typeface="Helvetica Neue"/>
              </a:rPr>
              <a:t>засобів</a:t>
            </a:r>
            <a:r>
              <a:rPr lang="ru-RU" b="0" i="1" dirty="0">
                <a:solidFill>
                  <a:srgbClr val="464545"/>
                </a:solidFill>
                <a:effectLst/>
                <a:latin typeface="Helvetica Neue"/>
              </a:rPr>
              <a:t>.</a:t>
            </a:r>
            <a:endParaRPr lang="uk-UA" i="1" dirty="0"/>
          </a:p>
        </p:txBody>
      </p:sp>
      <p:sp>
        <p:nvSpPr>
          <p:cNvPr id="3" name="Підзаголовок 2">
            <a:extLst>
              <a:ext uri="{FF2B5EF4-FFF2-40B4-BE49-F238E27FC236}">
                <a16:creationId xmlns:a16="http://schemas.microsoft.com/office/drawing/2014/main" id="{C522D9D4-D256-4EE5-9890-F809036B1339}"/>
              </a:ext>
            </a:extLst>
          </p:cNvPr>
          <p:cNvSpPr>
            <a:spLocks noGrp="1"/>
          </p:cNvSpPr>
          <p:nvPr>
            <p:ph type="subTitle" idx="1"/>
          </p:nvPr>
        </p:nvSpPr>
        <p:spPr>
          <a:xfrm>
            <a:off x="8042988" y="4926562"/>
            <a:ext cx="2746310" cy="853751"/>
          </a:xfrm>
        </p:spPr>
        <p:txBody>
          <a:bodyPr/>
          <a:lstStyle/>
          <a:p>
            <a:r>
              <a:rPr lang="uk-UA" dirty="0"/>
              <a:t>10 клас</a:t>
            </a:r>
          </a:p>
        </p:txBody>
      </p:sp>
      <p:sp>
        <p:nvSpPr>
          <p:cNvPr id="4" name="Блок-схема: альтернативний процес 3">
            <a:extLst>
              <a:ext uri="{FF2B5EF4-FFF2-40B4-BE49-F238E27FC236}">
                <a16:creationId xmlns:a16="http://schemas.microsoft.com/office/drawing/2014/main" id="{8A6F0754-506A-426F-8673-8426BE60F6B9}"/>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Tree>
    <p:extLst>
      <p:ext uri="{BB962C8B-B14F-4D97-AF65-F5344CB8AC3E}">
        <p14:creationId xmlns:p14="http://schemas.microsoft.com/office/powerpoint/2010/main" val="1075124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AD342E13-E410-4345-9CB3-DFCD352210A6}"/>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graphicFrame>
        <p:nvGraphicFramePr>
          <p:cNvPr id="5" name="Схема 4">
            <a:extLst>
              <a:ext uri="{FF2B5EF4-FFF2-40B4-BE49-F238E27FC236}">
                <a16:creationId xmlns:a16="http://schemas.microsoft.com/office/drawing/2014/main" id="{FAD36C21-9665-41AA-8EF5-1DFC8EA1977A}"/>
              </a:ext>
            </a:extLst>
          </p:cNvPr>
          <p:cNvGraphicFramePr/>
          <p:nvPr>
            <p:extLst>
              <p:ext uri="{D42A27DB-BD31-4B8C-83A1-F6EECF244321}">
                <p14:modId xmlns:p14="http://schemas.microsoft.com/office/powerpoint/2010/main" val="3719836316"/>
              </p:ext>
            </p:extLst>
          </p:nvPr>
        </p:nvGraphicFramePr>
        <p:xfrm>
          <a:off x="1464907" y="335903"/>
          <a:ext cx="9125338" cy="5719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48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pic>
        <p:nvPicPr>
          <p:cNvPr id="3" name="Рисунок 2">
            <a:extLst>
              <a:ext uri="{FF2B5EF4-FFF2-40B4-BE49-F238E27FC236}">
                <a16:creationId xmlns:a16="http://schemas.microsoft.com/office/drawing/2014/main" id="{82AE9B7C-153E-475D-A864-F467A4B56FA5}"/>
              </a:ext>
            </a:extLst>
          </p:cNvPr>
          <p:cNvPicPr>
            <a:picLocks noChangeAspect="1"/>
          </p:cNvPicPr>
          <p:nvPr/>
        </p:nvPicPr>
        <p:blipFill>
          <a:blip r:embed="rId2"/>
          <a:stretch>
            <a:fillRect/>
          </a:stretch>
        </p:blipFill>
        <p:spPr>
          <a:xfrm>
            <a:off x="1162067" y="414266"/>
            <a:ext cx="10693311" cy="6029467"/>
          </a:xfrm>
          <a:prstGeom prst="rect">
            <a:avLst/>
          </a:prstGeom>
        </p:spPr>
      </p:pic>
    </p:spTree>
    <p:extLst>
      <p:ext uri="{BB962C8B-B14F-4D97-AF65-F5344CB8AC3E}">
        <p14:creationId xmlns:p14="http://schemas.microsoft.com/office/powerpoint/2010/main" val="2175944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F4973CDF-A66E-4AF3-B9B4-ADC919CA2D38}"/>
              </a:ext>
            </a:extLst>
          </p:cNvPr>
          <p:cNvSpPr txBox="1"/>
          <p:nvPr/>
        </p:nvSpPr>
        <p:spPr>
          <a:xfrm>
            <a:off x="2506805" y="795634"/>
            <a:ext cx="8112703" cy="2062103"/>
          </a:xfrm>
          <a:prstGeom prst="rect">
            <a:avLst/>
          </a:prstGeom>
          <a:noFill/>
        </p:spPr>
        <p:txBody>
          <a:bodyPr wrap="square">
            <a:spAutoFit/>
          </a:bodyPr>
          <a:lstStyle/>
          <a:p>
            <a:pPr lvl="0" indent="457200" algn="just" fontAlgn="base">
              <a:spcBef>
                <a:spcPct val="0"/>
              </a:spcBef>
              <a:spcAft>
                <a:spcPct val="0"/>
              </a:spcAft>
              <a:defRPr/>
            </a:pPr>
            <a:r>
              <a:rPr lang="ru-RU" sz="3200" b="1" i="1" dirty="0">
                <a:solidFill>
                  <a:srgbClr val="7030A0"/>
                </a:solidFill>
                <a:effectLst/>
                <a:latin typeface="Times New Roman" panose="02020603050405020304" pitchFamily="18" charset="0"/>
                <a:cs typeface="Times New Roman" panose="02020603050405020304" pitchFamily="18" charset="0"/>
              </a:rPr>
              <a:t>Форма у </a:t>
            </a:r>
            <a:r>
              <a:rPr lang="ru-RU" sz="3200" b="1" i="1" dirty="0" err="1">
                <a:solidFill>
                  <a:srgbClr val="7030A0"/>
                </a:solidFill>
                <a:effectLst/>
                <a:latin typeface="Times New Roman" panose="02020603050405020304" pitchFamily="18" charset="0"/>
                <a:cs typeface="Times New Roman" panose="02020603050405020304" pitchFamily="18" charset="0"/>
              </a:rPr>
              <a:t>базі</a:t>
            </a:r>
            <a:r>
              <a:rPr lang="ru-RU" sz="3200" b="1" i="1" dirty="0">
                <a:solidFill>
                  <a:srgbClr val="7030A0"/>
                </a:solidFill>
                <a:effectLst/>
                <a:latin typeface="Times New Roman" panose="02020603050405020304" pitchFamily="18" charset="0"/>
                <a:cs typeface="Times New Roman" panose="02020603050405020304" pitchFamily="18" charset="0"/>
              </a:rPr>
              <a:t> </a:t>
            </a:r>
            <a:r>
              <a:rPr lang="ru-RU" sz="3200" b="1" i="1" dirty="0" err="1">
                <a:solidFill>
                  <a:srgbClr val="7030A0"/>
                </a:solidFill>
                <a:effectLst/>
                <a:latin typeface="Times New Roman" panose="02020603050405020304" pitchFamily="18" charset="0"/>
                <a:cs typeface="Times New Roman" panose="02020603050405020304" pitchFamily="18" charset="0"/>
              </a:rPr>
              <a:t>даних</a:t>
            </a:r>
            <a:r>
              <a:rPr lang="ru-RU" sz="3200" b="1" i="1" dirty="0">
                <a:solidFill>
                  <a:srgbClr val="7030A0"/>
                </a:solidFill>
                <a:effectLst/>
                <a:latin typeface="Times New Roman" panose="02020603050405020304" pitchFamily="18" charset="0"/>
                <a:cs typeface="Times New Roman" panose="02020603050405020304" pitchFamily="18" charset="0"/>
              </a:rPr>
              <a:t> Access - </a:t>
            </a:r>
            <a:r>
              <a:rPr lang="ru-RU" sz="3200" b="1" i="1" dirty="0" err="1">
                <a:solidFill>
                  <a:srgbClr val="7030A0"/>
                </a:solidFill>
                <a:effectLst/>
                <a:latin typeface="Times New Roman" panose="02020603050405020304" pitchFamily="18" charset="0"/>
                <a:cs typeface="Times New Roman" panose="02020603050405020304" pitchFamily="18" charset="0"/>
              </a:rPr>
              <a:t>це</a:t>
            </a:r>
            <a:r>
              <a:rPr lang="ru-RU" sz="3200" b="1" i="1" dirty="0">
                <a:solidFill>
                  <a:srgbClr val="7030A0"/>
                </a:solidFill>
                <a:effectLst/>
                <a:latin typeface="Times New Roman" panose="02020603050405020304" pitchFamily="18" charset="0"/>
                <a:cs typeface="Times New Roman" panose="02020603050405020304" pitchFamily="18" charset="0"/>
              </a:rPr>
              <a:t> </a:t>
            </a:r>
            <a:r>
              <a:rPr lang="ru-RU" sz="3200" b="1" i="1" dirty="0" err="1">
                <a:solidFill>
                  <a:srgbClr val="7030A0"/>
                </a:solidFill>
                <a:effectLst/>
                <a:latin typeface="Times New Roman" panose="02020603050405020304" pitchFamily="18" charset="0"/>
                <a:cs typeface="Times New Roman" panose="02020603050405020304" pitchFamily="18" charset="0"/>
              </a:rPr>
              <a:t>інструмент</a:t>
            </a:r>
            <a:r>
              <a:rPr lang="ru-RU" sz="3200" b="1" i="1" dirty="0">
                <a:solidFill>
                  <a:srgbClr val="7030A0"/>
                </a:solidFill>
                <a:effectLst/>
                <a:latin typeface="Times New Roman" panose="02020603050405020304" pitchFamily="18" charset="0"/>
                <a:cs typeface="Times New Roman" panose="02020603050405020304" pitchFamily="18" charset="0"/>
              </a:rPr>
              <a:t>, </a:t>
            </a:r>
            <a:r>
              <a:rPr lang="ru-RU" sz="3200" b="1" i="1" dirty="0" err="1">
                <a:solidFill>
                  <a:srgbClr val="7030A0"/>
                </a:solidFill>
                <a:effectLst/>
                <a:latin typeface="Times New Roman" panose="02020603050405020304" pitchFamily="18" charset="0"/>
                <a:cs typeface="Times New Roman" panose="02020603050405020304" pitchFamily="18" charset="0"/>
              </a:rPr>
              <a:t>який</a:t>
            </a:r>
            <a:r>
              <a:rPr lang="ru-RU" sz="3200" b="1" i="1" dirty="0">
                <a:solidFill>
                  <a:srgbClr val="7030A0"/>
                </a:solidFill>
                <a:effectLst/>
                <a:latin typeface="Times New Roman" panose="02020603050405020304" pitchFamily="18" charset="0"/>
                <a:cs typeface="Times New Roman" panose="02020603050405020304" pitchFamily="18" charset="0"/>
              </a:rPr>
              <a:t> </a:t>
            </a:r>
            <a:r>
              <a:rPr lang="ru-RU" sz="3200" b="1" i="1" dirty="0" err="1">
                <a:solidFill>
                  <a:srgbClr val="7030A0"/>
                </a:solidFill>
                <a:effectLst/>
                <a:latin typeface="Times New Roman" panose="02020603050405020304" pitchFamily="18" charset="0"/>
                <a:cs typeface="Times New Roman" panose="02020603050405020304" pitchFamily="18" charset="0"/>
              </a:rPr>
              <a:t>призначений</a:t>
            </a:r>
            <a:r>
              <a:rPr lang="ru-RU" sz="3200" b="1" i="1" dirty="0">
                <a:solidFill>
                  <a:srgbClr val="7030A0"/>
                </a:solidFill>
                <a:effectLst/>
                <a:latin typeface="Times New Roman" panose="02020603050405020304" pitchFamily="18" charset="0"/>
                <a:cs typeface="Times New Roman" panose="02020603050405020304" pitchFamily="18" charset="0"/>
              </a:rPr>
              <a:t> для </a:t>
            </a:r>
            <a:r>
              <a:rPr lang="ru-RU" sz="3200" b="1" i="1" dirty="0" err="1">
                <a:solidFill>
                  <a:srgbClr val="7030A0"/>
                </a:solidFill>
                <a:effectLst/>
                <a:latin typeface="Times New Roman" panose="02020603050405020304" pitchFamily="18" charset="0"/>
                <a:cs typeface="Times New Roman" panose="02020603050405020304" pitchFamily="18" charset="0"/>
              </a:rPr>
              <a:t>спрощення</a:t>
            </a:r>
            <a:r>
              <a:rPr lang="ru-RU" sz="3200" b="1" i="1" dirty="0">
                <a:solidFill>
                  <a:srgbClr val="7030A0"/>
                </a:solidFill>
                <a:effectLst/>
                <a:latin typeface="Times New Roman" panose="02020603050405020304" pitchFamily="18" charset="0"/>
                <a:cs typeface="Times New Roman" panose="02020603050405020304" pitchFamily="18" charset="0"/>
              </a:rPr>
              <a:t> </a:t>
            </a:r>
            <a:r>
              <a:rPr lang="ru-RU" sz="3200" b="1" i="1" dirty="0" err="1">
                <a:solidFill>
                  <a:srgbClr val="7030A0"/>
                </a:solidFill>
                <a:effectLst/>
                <a:latin typeface="Times New Roman" panose="02020603050405020304" pitchFamily="18" charset="0"/>
                <a:cs typeface="Times New Roman" panose="02020603050405020304" pitchFamily="18" charset="0"/>
              </a:rPr>
              <a:t>введення</a:t>
            </a:r>
            <a:r>
              <a:rPr lang="ru-RU" sz="3200" b="1" i="1" dirty="0">
                <a:solidFill>
                  <a:srgbClr val="7030A0"/>
                </a:solidFill>
                <a:effectLst/>
                <a:latin typeface="Times New Roman" panose="02020603050405020304" pitchFamily="18" charset="0"/>
                <a:cs typeface="Times New Roman" panose="02020603050405020304" pitchFamily="18" charset="0"/>
              </a:rPr>
              <a:t>, </a:t>
            </a:r>
            <a:r>
              <a:rPr lang="ru-RU" sz="3200" b="1" i="1" dirty="0" err="1">
                <a:solidFill>
                  <a:srgbClr val="7030A0"/>
                </a:solidFill>
                <a:effectLst/>
                <a:latin typeface="Times New Roman" panose="02020603050405020304" pitchFamily="18" charset="0"/>
                <a:cs typeface="Times New Roman" panose="02020603050405020304" pitchFamily="18" charset="0"/>
              </a:rPr>
              <a:t>редагування</a:t>
            </a:r>
            <a:r>
              <a:rPr lang="ru-RU" sz="3200" b="1" i="1" dirty="0">
                <a:solidFill>
                  <a:srgbClr val="7030A0"/>
                </a:solidFill>
                <a:effectLst/>
                <a:latin typeface="Times New Roman" panose="02020603050405020304" pitchFamily="18" charset="0"/>
                <a:cs typeface="Times New Roman" panose="02020603050405020304" pitchFamily="18" charset="0"/>
              </a:rPr>
              <a:t> та </a:t>
            </a:r>
            <a:r>
              <a:rPr lang="ru-RU" sz="3200" b="1" i="1" dirty="0" err="1">
                <a:solidFill>
                  <a:srgbClr val="7030A0"/>
                </a:solidFill>
                <a:effectLst/>
                <a:latin typeface="Times New Roman" panose="02020603050405020304" pitchFamily="18" charset="0"/>
                <a:cs typeface="Times New Roman" panose="02020603050405020304" pitchFamily="18" charset="0"/>
              </a:rPr>
              <a:t>видалення</a:t>
            </a:r>
            <a:r>
              <a:rPr lang="ru-RU" sz="3200" b="1" i="1" dirty="0">
                <a:solidFill>
                  <a:srgbClr val="7030A0"/>
                </a:solidFill>
                <a:effectLst/>
                <a:latin typeface="Times New Roman" panose="02020603050405020304" pitchFamily="18" charset="0"/>
                <a:cs typeface="Times New Roman" panose="02020603050405020304" pitchFamily="18" charset="0"/>
              </a:rPr>
              <a:t> </a:t>
            </a:r>
            <a:r>
              <a:rPr lang="ru-RU" sz="3200" b="1" i="1" dirty="0" err="1">
                <a:solidFill>
                  <a:srgbClr val="7030A0"/>
                </a:solidFill>
                <a:effectLst/>
                <a:latin typeface="Times New Roman" panose="02020603050405020304" pitchFamily="18" charset="0"/>
                <a:cs typeface="Times New Roman" panose="02020603050405020304" pitchFamily="18" charset="0"/>
              </a:rPr>
              <a:t>даних</a:t>
            </a:r>
            <a:r>
              <a:rPr lang="ru-RU" sz="3200" b="1" i="1" dirty="0">
                <a:solidFill>
                  <a:srgbClr val="7030A0"/>
                </a:solidFill>
                <a:effectLst/>
                <a:latin typeface="Times New Roman" panose="02020603050405020304" pitchFamily="18" charset="0"/>
                <a:cs typeface="Times New Roman" panose="02020603050405020304" pitchFamily="18" charset="0"/>
              </a:rPr>
              <a:t> </a:t>
            </a:r>
            <a:r>
              <a:rPr lang="ru-RU" sz="3200" b="1" i="1" dirty="0" err="1">
                <a:solidFill>
                  <a:srgbClr val="7030A0"/>
                </a:solidFill>
                <a:effectLst/>
                <a:latin typeface="Times New Roman" panose="02020603050405020304" pitchFamily="18" charset="0"/>
                <a:cs typeface="Times New Roman" panose="02020603050405020304" pitchFamily="18" charset="0"/>
              </a:rPr>
              <a:t>користувачами</a:t>
            </a:r>
            <a:r>
              <a:rPr lang="ru-RU" sz="3200" b="1" i="1" dirty="0">
                <a:solidFill>
                  <a:srgbClr val="7030A0"/>
                </a:solidFill>
                <a:effectLst/>
                <a:latin typeface="Times New Roman" panose="02020603050405020304" pitchFamily="18" charset="0"/>
                <a:cs typeface="Times New Roman" panose="02020603050405020304" pitchFamily="18" charset="0"/>
              </a:rPr>
              <a:t>.</a:t>
            </a:r>
            <a:endParaRPr lang="uk-UA" sz="3200" b="1" i="1" kern="0" dirty="0">
              <a:solidFill>
                <a:srgbClr val="7030A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203B2F0-8D41-49AC-A505-D0CE6E45B4AD}"/>
              </a:ext>
            </a:extLst>
          </p:cNvPr>
          <p:cNvSpPr txBox="1"/>
          <p:nvPr/>
        </p:nvSpPr>
        <p:spPr>
          <a:xfrm>
            <a:off x="3462771" y="3203046"/>
            <a:ext cx="8112703" cy="2677656"/>
          </a:xfrm>
          <a:prstGeom prst="rect">
            <a:avLst/>
          </a:prstGeom>
          <a:noFill/>
        </p:spPr>
        <p:txBody>
          <a:bodyPr wrap="square">
            <a:spAutoFit/>
          </a:bodyPr>
          <a:lstStyle/>
          <a:p>
            <a:r>
              <a:rPr lang="uk-UA" sz="2400" b="0" i="1" dirty="0">
                <a:solidFill>
                  <a:srgbClr val="0D0D0D"/>
                </a:solidFill>
                <a:effectLst/>
                <a:latin typeface="Times New Roman" panose="02020603050405020304" pitchFamily="18" charset="0"/>
                <a:cs typeface="Times New Roman" panose="02020603050405020304" pitchFamily="18" charset="0"/>
              </a:rPr>
              <a:t>Усвідомлення необхідності форм виникає, коли потрібно забезпечити зручний і безпечний доступ до даних для користувачів, які не повинні мати прямий доступ до таблиць бази даних. Використання форм дозволяє контролювати доступ користувачів до інформації та надає можливість структурувати та візуалізувати дані для зручності їх введення та перегляду.</a:t>
            </a:r>
            <a:endParaRPr lang="uk-UA"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9228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3A07E836-2F77-40E9-96AB-994B0451AB28}"/>
              </a:ext>
            </a:extLst>
          </p:cNvPr>
          <p:cNvSpPr txBox="1"/>
          <p:nvPr/>
        </p:nvSpPr>
        <p:spPr>
          <a:xfrm>
            <a:off x="2600324" y="643188"/>
            <a:ext cx="8943975" cy="954107"/>
          </a:xfrm>
          <a:prstGeom prst="rect">
            <a:avLst/>
          </a:prstGeom>
          <a:noFill/>
        </p:spPr>
        <p:txBody>
          <a:bodyPr wrap="square">
            <a:spAutoFit/>
          </a:bodyPr>
          <a:lstStyle/>
          <a:p>
            <a:pPr lvl="0" indent="457189" algn="ctr" fontAlgn="base">
              <a:spcBef>
                <a:spcPct val="0"/>
              </a:spcBef>
              <a:spcAft>
                <a:spcPct val="0"/>
              </a:spcAft>
              <a:defRPr/>
            </a:pPr>
            <a:r>
              <a:rPr lang="uk-UA" sz="2800" b="1" i="1" kern="0" dirty="0">
                <a:solidFill>
                  <a:srgbClr val="7030A0"/>
                </a:solidFill>
                <a:latin typeface="Times New Roman" panose="02020603050405020304" pitchFamily="18" charset="0"/>
                <a:cs typeface="Times New Roman" panose="02020603050405020304" pitchFamily="18" charset="0"/>
              </a:rPr>
              <a:t>Форма може складатися з багатьох елементів, які називаються елементами керування:</a:t>
            </a:r>
          </a:p>
        </p:txBody>
      </p:sp>
      <p:sp>
        <p:nvSpPr>
          <p:cNvPr id="18" name="TextBox 17">
            <a:extLst>
              <a:ext uri="{FF2B5EF4-FFF2-40B4-BE49-F238E27FC236}">
                <a16:creationId xmlns:a16="http://schemas.microsoft.com/office/drawing/2014/main" id="{D8C856FC-5BB7-428C-89B2-2520FEBB72EB}"/>
              </a:ext>
            </a:extLst>
          </p:cNvPr>
          <p:cNvSpPr txBox="1"/>
          <p:nvPr/>
        </p:nvSpPr>
        <p:spPr>
          <a:xfrm>
            <a:off x="3048866" y="1924826"/>
            <a:ext cx="6094268" cy="2308324"/>
          </a:xfrm>
          <a:prstGeom prst="rect">
            <a:avLst/>
          </a:prstGeom>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path path="circle">
              <a:fillToRect l="50000" t="50000" r="50000" b="50000"/>
            </a:path>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marL="742950" indent="-742950">
              <a:buFont typeface="Wingdings" panose="05000000000000000000" pitchFamily="2" charset="2"/>
              <a:buChar char="q"/>
            </a:pPr>
            <a:r>
              <a:rPr lang="ru-RU" sz="3600" i="1" dirty="0" err="1">
                <a:latin typeface="Times New Roman" panose="02020603050405020304" pitchFamily="18" charset="0"/>
                <a:cs typeface="Times New Roman" panose="02020603050405020304" pitchFamily="18" charset="0"/>
              </a:rPr>
              <a:t>написи</a:t>
            </a:r>
            <a:r>
              <a:rPr lang="ru-RU" sz="3600" i="1" dirty="0">
                <a:latin typeface="Times New Roman" panose="02020603050405020304" pitchFamily="18" charset="0"/>
                <a:cs typeface="Times New Roman" panose="02020603050405020304" pitchFamily="18" charset="0"/>
              </a:rPr>
              <a:t>,</a:t>
            </a:r>
          </a:p>
          <a:p>
            <a:pPr marL="742950" indent="-742950">
              <a:buFont typeface="Wingdings" panose="05000000000000000000" pitchFamily="2" charset="2"/>
              <a:buChar char="q"/>
            </a:pPr>
            <a:r>
              <a:rPr lang="ru-RU" sz="3600" i="1" dirty="0" err="1">
                <a:latin typeface="Times New Roman" panose="02020603050405020304" pitchFamily="18" charset="0"/>
                <a:cs typeface="Times New Roman" panose="02020603050405020304" pitchFamily="18" charset="0"/>
              </a:rPr>
              <a:t>прапорці</a:t>
            </a:r>
            <a:r>
              <a:rPr lang="ru-RU" sz="3600" i="1" dirty="0">
                <a:latin typeface="Times New Roman" panose="02020603050405020304" pitchFamily="18" charset="0"/>
                <a:cs typeface="Times New Roman" panose="02020603050405020304" pitchFamily="18" charset="0"/>
              </a:rPr>
              <a:t>,</a:t>
            </a:r>
          </a:p>
          <a:p>
            <a:pPr marL="742950" indent="-742950">
              <a:buFont typeface="Wingdings" panose="05000000000000000000" pitchFamily="2" charset="2"/>
              <a:buChar char="q"/>
            </a:pPr>
            <a:r>
              <a:rPr lang="ru-RU" sz="3600" i="1" dirty="0" err="1">
                <a:latin typeface="Times New Roman" panose="02020603050405020304" pitchFamily="18" charset="0"/>
                <a:cs typeface="Times New Roman" panose="02020603050405020304" pitchFamily="18" charset="0"/>
              </a:rPr>
              <a:t>перемикачі</a:t>
            </a:r>
            <a:r>
              <a:rPr lang="ru-RU" sz="3600" i="1" dirty="0">
                <a:latin typeface="Times New Roman" panose="02020603050405020304" pitchFamily="18" charset="0"/>
                <a:cs typeface="Times New Roman" panose="02020603050405020304" pitchFamily="18" charset="0"/>
              </a:rPr>
              <a:t>,</a:t>
            </a:r>
          </a:p>
          <a:p>
            <a:pPr marL="742950" indent="-742950">
              <a:buFont typeface="Wingdings" panose="05000000000000000000" pitchFamily="2" charset="2"/>
              <a:buChar char="q"/>
            </a:pPr>
            <a:r>
              <a:rPr lang="ru-RU" sz="3600" i="1" dirty="0" err="1">
                <a:latin typeface="Times New Roman" panose="02020603050405020304" pitchFamily="18" charset="0"/>
                <a:cs typeface="Times New Roman" panose="02020603050405020304" pitchFamily="18" charset="0"/>
              </a:rPr>
              <a:t>графічні</a:t>
            </a:r>
            <a:r>
              <a:rPr lang="ru-RU" sz="3600" i="1" dirty="0">
                <a:latin typeface="Times New Roman" panose="02020603050405020304" pitchFamily="18" charset="0"/>
                <a:cs typeface="Times New Roman" panose="02020603050405020304" pitchFamily="18" charset="0"/>
              </a:rPr>
              <a:t> </a:t>
            </a:r>
            <a:r>
              <a:rPr lang="ru-RU" sz="3600" i="1" dirty="0" err="1">
                <a:latin typeface="Times New Roman" panose="02020603050405020304" pitchFamily="18" charset="0"/>
                <a:cs typeface="Times New Roman" panose="02020603050405020304" pitchFamily="18" charset="0"/>
              </a:rPr>
              <a:t>примітиви</a:t>
            </a:r>
            <a:r>
              <a:rPr lang="ru-RU" sz="3600"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55931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C60B48FA-FFD2-4048-836E-F59989B64107}"/>
              </a:ext>
            </a:extLst>
          </p:cNvPr>
          <p:cNvSpPr txBox="1"/>
          <p:nvPr/>
        </p:nvSpPr>
        <p:spPr>
          <a:xfrm>
            <a:off x="1945697" y="397224"/>
            <a:ext cx="8829675" cy="584775"/>
          </a:xfrm>
          <a:prstGeom prst="rect">
            <a:avLst/>
          </a:prstGeom>
          <a:noFill/>
        </p:spPr>
        <p:txBody>
          <a:bodyPr wrap="square">
            <a:spAutoFit/>
          </a:bodyPr>
          <a:lstStyle/>
          <a:p>
            <a:pPr lvl="0" indent="457189" algn="just" fontAlgn="base">
              <a:spcBef>
                <a:spcPct val="0"/>
              </a:spcBef>
              <a:spcAft>
                <a:spcPct val="0"/>
              </a:spcAft>
              <a:defRPr/>
            </a:pPr>
            <a:r>
              <a:rPr lang="uk-UA" sz="3200" b="1" i="1" kern="0" dirty="0">
                <a:solidFill>
                  <a:srgbClr val="7030A0"/>
                </a:solidFill>
                <a:latin typeface="Times New Roman" panose="02020603050405020304" pitchFamily="18" charset="0"/>
                <a:cs typeface="Times New Roman" panose="02020603050405020304" pitchFamily="18" charset="0"/>
              </a:rPr>
              <a:t>Форма має такі основні розділи.</a:t>
            </a:r>
          </a:p>
        </p:txBody>
      </p:sp>
      <p:sp>
        <p:nvSpPr>
          <p:cNvPr id="6" name="TextBox 5">
            <a:extLst>
              <a:ext uri="{FF2B5EF4-FFF2-40B4-BE49-F238E27FC236}">
                <a16:creationId xmlns:a16="http://schemas.microsoft.com/office/drawing/2014/main" id="{F19284C2-E23B-472F-BA20-7F2FA9E58943}"/>
              </a:ext>
            </a:extLst>
          </p:cNvPr>
          <p:cNvSpPr txBox="1"/>
          <p:nvPr/>
        </p:nvSpPr>
        <p:spPr>
          <a:xfrm>
            <a:off x="4855151" y="1670169"/>
            <a:ext cx="6094268" cy="369332"/>
          </a:xfrm>
          <a:prstGeom prst="rect">
            <a:avLst/>
          </a:prstGeom>
          <a:noFill/>
        </p:spPr>
        <p:txBody>
          <a:bodyPr wrap="square">
            <a:spAutoFit/>
          </a:bodyPr>
          <a:lstStyle/>
          <a:p>
            <a:pPr lvl="0" indent="457189" algn="just" fontAlgn="base">
              <a:spcBef>
                <a:spcPct val="0"/>
              </a:spcBef>
              <a:spcAft>
                <a:spcPct val="0"/>
              </a:spcAft>
              <a:defRPr/>
            </a:pPr>
            <a:r>
              <a:rPr lang="uk-UA" sz="1800" b="1" i="1" kern="0" dirty="0">
                <a:solidFill>
                  <a:srgbClr val="7030A0"/>
                </a:solidFill>
                <a:latin typeface="Times New Roman" panose="02020603050405020304" pitchFamily="18" charset="0"/>
                <a:cs typeface="Times New Roman" panose="02020603050405020304" pitchFamily="18" charset="0"/>
              </a:rPr>
              <a:t>Область заголовка – верхня частина форми. </a:t>
            </a:r>
          </a:p>
        </p:txBody>
      </p:sp>
      <p:sp>
        <p:nvSpPr>
          <p:cNvPr id="7" name="TextBox 6">
            <a:extLst>
              <a:ext uri="{FF2B5EF4-FFF2-40B4-BE49-F238E27FC236}">
                <a16:creationId xmlns:a16="http://schemas.microsoft.com/office/drawing/2014/main" id="{8FDDD11D-D891-4AA2-A5E4-63A45EE3B8C0}"/>
              </a:ext>
            </a:extLst>
          </p:cNvPr>
          <p:cNvSpPr txBox="1"/>
          <p:nvPr/>
        </p:nvSpPr>
        <p:spPr>
          <a:xfrm>
            <a:off x="4855151" y="2092915"/>
            <a:ext cx="6094268" cy="369332"/>
          </a:xfrm>
          <a:prstGeom prst="rect">
            <a:avLst/>
          </a:prstGeom>
          <a:noFill/>
        </p:spPr>
        <p:txBody>
          <a:bodyPr wrap="square">
            <a:spAutoFit/>
          </a:bodyPr>
          <a:lstStyle/>
          <a:p>
            <a:pPr lvl="0" indent="457189" algn="just" fontAlgn="base">
              <a:spcBef>
                <a:spcPct val="0"/>
              </a:spcBef>
              <a:spcAft>
                <a:spcPct val="0"/>
              </a:spcAft>
              <a:defRPr/>
            </a:pPr>
            <a:r>
              <a:rPr lang="uk-UA" sz="1800" b="1" i="1" kern="0" dirty="0">
                <a:solidFill>
                  <a:srgbClr val="7030A0"/>
                </a:solidFill>
                <a:latin typeface="Times New Roman" panose="02020603050405020304" pitchFamily="18" charset="0"/>
                <a:cs typeface="Times New Roman" panose="02020603050405020304" pitchFamily="18" charset="0"/>
              </a:rPr>
              <a:t>Область даних – основний розділ. </a:t>
            </a:r>
          </a:p>
        </p:txBody>
      </p:sp>
      <p:sp>
        <p:nvSpPr>
          <p:cNvPr id="8" name="TextBox 7">
            <a:extLst>
              <a:ext uri="{FF2B5EF4-FFF2-40B4-BE49-F238E27FC236}">
                <a16:creationId xmlns:a16="http://schemas.microsoft.com/office/drawing/2014/main" id="{504122C9-9A28-4E06-AAF2-BB82FB1C6607}"/>
              </a:ext>
            </a:extLst>
          </p:cNvPr>
          <p:cNvSpPr txBox="1"/>
          <p:nvPr/>
        </p:nvSpPr>
        <p:spPr>
          <a:xfrm>
            <a:off x="4855151" y="2515661"/>
            <a:ext cx="6094268" cy="369332"/>
          </a:xfrm>
          <a:prstGeom prst="rect">
            <a:avLst/>
          </a:prstGeom>
          <a:noFill/>
        </p:spPr>
        <p:txBody>
          <a:bodyPr wrap="square">
            <a:spAutoFit/>
          </a:bodyPr>
          <a:lstStyle/>
          <a:p>
            <a:pPr lvl="0" indent="457189" algn="just" fontAlgn="base">
              <a:spcBef>
                <a:spcPct val="0"/>
              </a:spcBef>
              <a:spcAft>
                <a:spcPct val="0"/>
              </a:spcAft>
              <a:defRPr/>
            </a:pPr>
            <a:r>
              <a:rPr lang="uk-UA" sz="1800" b="1" i="1" kern="0" dirty="0">
                <a:solidFill>
                  <a:srgbClr val="7030A0"/>
                </a:solidFill>
                <a:latin typeface="Times New Roman" panose="02020603050405020304" pitchFamily="18" charset="0"/>
                <a:cs typeface="Times New Roman" panose="02020603050405020304" pitchFamily="18" charset="0"/>
              </a:rPr>
              <a:t>Область примітки – на останній сторінці</a:t>
            </a:r>
          </a:p>
        </p:txBody>
      </p:sp>
      <p:pic>
        <p:nvPicPr>
          <p:cNvPr id="10" name="Рисунок 9">
            <a:extLst>
              <a:ext uri="{FF2B5EF4-FFF2-40B4-BE49-F238E27FC236}">
                <a16:creationId xmlns:a16="http://schemas.microsoft.com/office/drawing/2014/main" id="{8588DBBA-4D10-4E46-AC20-C2F3D809DD8B}"/>
              </a:ext>
            </a:extLst>
          </p:cNvPr>
          <p:cNvPicPr>
            <a:picLocks noChangeAspect="1"/>
          </p:cNvPicPr>
          <p:nvPr/>
        </p:nvPicPr>
        <p:blipFill>
          <a:blip r:embed="rId2"/>
          <a:stretch>
            <a:fillRect/>
          </a:stretch>
        </p:blipFill>
        <p:spPr>
          <a:xfrm>
            <a:off x="1520839" y="1571286"/>
            <a:ext cx="3574772" cy="3788053"/>
          </a:xfrm>
          <a:prstGeom prst="rect">
            <a:avLst/>
          </a:prstGeom>
        </p:spPr>
      </p:pic>
    </p:spTree>
    <p:extLst>
      <p:ext uri="{BB962C8B-B14F-4D97-AF65-F5344CB8AC3E}">
        <p14:creationId xmlns:p14="http://schemas.microsoft.com/office/powerpoint/2010/main" val="2158366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pic>
        <p:nvPicPr>
          <p:cNvPr id="4" name="Рисунок 3">
            <a:extLst>
              <a:ext uri="{FF2B5EF4-FFF2-40B4-BE49-F238E27FC236}">
                <a16:creationId xmlns:a16="http://schemas.microsoft.com/office/drawing/2014/main" id="{180A329E-388F-4ED2-8C6C-FA89BB6CBE3D}"/>
              </a:ext>
            </a:extLst>
          </p:cNvPr>
          <p:cNvPicPr>
            <a:picLocks noChangeAspect="1"/>
          </p:cNvPicPr>
          <p:nvPr/>
        </p:nvPicPr>
        <p:blipFill>
          <a:blip r:embed="rId2"/>
          <a:stretch>
            <a:fillRect/>
          </a:stretch>
        </p:blipFill>
        <p:spPr>
          <a:xfrm>
            <a:off x="1332782" y="1576866"/>
            <a:ext cx="9713472" cy="3504286"/>
          </a:xfrm>
          <a:prstGeom prst="rect">
            <a:avLst/>
          </a:prstGeom>
        </p:spPr>
      </p:pic>
      <p:sp>
        <p:nvSpPr>
          <p:cNvPr id="5" name="Прямокутник 4">
            <a:extLst>
              <a:ext uri="{FF2B5EF4-FFF2-40B4-BE49-F238E27FC236}">
                <a16:creationId xmlns:a16="http://schemas.microsoft.com/office/drawing/2014/main" id="{B46DFC7A-1F69-40A9-B280-920977D3426C}"/>
              </a:ext>
            </a:extLst>
          </p:cNvPr>
          <p:cNvSpPr/>
          <p:nvPr/>
        </p:nvSpPr>
        <p:spPr>
          <a:xfrm>
            <a:off x="6016336" y="1974273"/>
            <a:ext cx="3584864" cy="1122218"/>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Крапля 5">
            <a:extLst>
              <a:ext uri="{FF2B5EF4-FFF2-40B4-BE49-F238E27FC236}">
                <a16:creationId xmlns:a16="http://schemas.microsoft.com/office/drawing/2014/main" id="{0F9BCA10-4F75-4FA2-9AE8-1B47E2A4E689}"/>
              </a:ext>
            </a:extLst>
          </p:cNvPr>
          <p:cNvSpPr/>
          <p:nvPr/>
        </p:nvSpPr>
        <p:spPr>
          <a:xfrm rot="20577838">
            <a:off x="2453762" y="4431721"/>
            <a:ext cx="5004955" cy="1631373"/>
          </a:xfrm>
          <a:prstGeom prst="teardrop">
            <a:avLst>
              <a:gd name="adj" fmla="val 159377"/>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Додаткові форми мають такі засоби:</a:t>
            </a:r>
          </a:p>
        </p:txBody>
      </p:sp>
      <p:pic>
        <p:nvPicPr>
          <p:cNvPr id="9" name="Рисунок 8">
            <a:extLst>
              <a:ext uri="{FF2B5EF4-FFF2-40B4-BE49-F238E27FC236}">
                <a16:creationId xmlns:a16="http://schemas.microsoft.com/office/drawing/2014/main" id="{AAD70799-3FDA-4D5D-BB03-55401D4C2492}"/>
              </a:ext>
            </a:extLst>
          </p:cNvPr>
          <p:cNvPicPr>
            <a:picLocks noChangeAspect="1"/>
          </p:cNvPicPr>
          <p:nvPr/>
        </p:nvPicPr>
        <p:blipFill>
          <a:blip r:embed="rId3"/>
          <a:stretch>
            <a:fillRect/>
          </a:stretch>
        </p:blipFill>
        <p:spPr>
          <a:xfrm>
            <a:off x="7808768" y="3429000"/>
            <a:ext cx="3933919" cy="3026106"/>
          </a:xfrm>
          <a:prstGeom prst="rect">
            <a:avLst/>
          </a:prstGeom>
        </p:spPr>
      </p:pic>
    </p:spTree>
    <p:extLst>
      <p:ext uri="{BB962C8B-B14F-4D97-AF65-F5344CB8AC3E}">
        <p14:creationId xmlns:p14="http://schemas.microsoft.com/office/powerpoint/2010/main" val="2537730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6" name="TextBox 5">
            <a:extLst>
              <a:ext uri="{FF2B5EF4-FFF2-40B4-BE49-F238E27FC236}">
                <a16:creationId xmlns:a16="http://schemas.microsoft.com/office/drawing/2014/main" id="{8A2F7950-901E-45BE-8489-A95593144E85}"/>
              </a:ext>
            </a:extLst>
          </p:cNvPr>
          <p:cNvSpPr txBox="1"/>
          <p:nvPr/>
        </p:nvSpPr>
        <p:spPr>
          <a:xfrm>
            <a:off x="1878589" y="1504174"/>
            <a:ext cx="8434821" cy="3754874"/>
          </a:xfrm>
          <a:prstGeom prst="rect">
            <a:avLst/>
          </a:prstGeom>
          <a:noFill/>
        </p:spPr>
        <p:txBody>
          <a:bodyPr wrap="square">
            <a:spAutoFit/>
          </a:bodyPr>
          <a:lstStyle/>
          <a:p>
            <a:endParaRPr lang="ru-RU" i="1" dirty="0">
              <a:latin typeface="Times New Roman" panose="02020603050405020304" pitchFamily="18" charset="0"/>
              <a:cs typeface="Times New Roman" panose="02020603050405020304" pitchFamily="18" charset="0"/>
            </a:endParaRPr>
          </a:p>
          <a:p>
            <a:r>
              <a:rPr lang="ru-RU" sz="2000" i="1" dirty="0" err="1">
                <a:latin typeface="Times New Roman" panose="02020603050405020304" pitchFamily="18" charset="0"/>
                <a:cs typeface="Times New Roman" panose="02020603050405020304" pitchFamily="18" charset="0"/>
              </a:rPr>
              <a:t>Завдання</a:t>
            </a:r>
            <a:r>
              <a:rPr lang="ru-RU" sz="2000" i="1" dirty="0">
                <a:latin typeface="Times New Roman" panose="02020603050405020304" pitchFamily="18" charset="0"/>
                <a:cs typeface="Times New Roman" panose="02020603050405020304" pitchFamily="18" charset="0"/>
              </a:rPr>
              <a:t> для </a:t>
            </a:r>
            <a:r>
              <a:rPr lang="ru-RU" sz="2000" i="1" dirty="0" err="1">
                <a:latin typeface="Times New Roman" panose="02020603050405020304" pitchFamily="18" charset="0"/>
                <a:cs typeface="Times New Roman" panose="02020603050405020304" pitchFamily="18" charset="0"/>
              </a:rPr>
              <a:t>самостійного</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виконання</a:t>
            </a:r>
            <a:endParaRPr lang="ru-RU" sz="2000" i="1" dirty="0">
              <a:latin typeface="Times New Roman" panose="02020603050405020304" pitchFamily="18" charset="0"/>
              <a:cs typeface="Times New Roman" panose="02020603050405020304" pitchFamily="18" charset="0"/>
            </a:endParaRPr>
          </a:p>
          <a:p>
            <a:r>
              <a:rPr lang="ru-RU" sz="2000" i="1" dirty="0">
                <a:latin typeface="Times New Roman" panose="02020603050405020304" pitchFamily="18" charset="0"/>
                <a:cs typeface="Times New Roman" panose="02020603050405020304" pitchFamily="18" charset="0"/>
              </a:rPr>
              <a:t>1. За </a:t>
            </a:r>
            <a:r>
              <a:rPr lang="ru-RU" sz="2000" i="1" dirty="0" err="1">
                <a:latin typeface="Times New Roman" panose="02020603050405020304" pitchFamily="18" charset="0"/>
                <a:cs typeface="Times New Roman" panose="02020603050405020304" pitchFamily="18" charset="0"/>
              </a:rPr>
              <a:t>допомогою</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засобу</a:t>
            </a:r>
            <a:r>
              <a:rPr lang="ru-RU" sz="2000" i="1" dirty="0">
                <a:latin typeface="Times New Roman" panose="02020603050405020304" pitchFamily="18" charset="0"/>
                <a:cs typeface="Times New Roman" panose="02020603050405020304" pitchFamily="18" charset="0"/>
              </a:rPr>
              <a:t> Форма </a:t>
            </a:r>
            <a:r>
              <a:rPr lang="ru-RU" sz="2000" i="1" dirty="0" err="1">
                <a:latin typeface="Times New Roman" panose="02020603050405020304" pitchFamily="18" charset="0"/>
                <a:cs typeface="Times New Roman" panose="02020603050405020304" pitchFamily="18" charset="0"/>
              </a:rPr>
              <a:t>створіть</a:t>
            </a:r>
            <a:r>
              <a:rPr lang="ru-RU" sz="2000" i="1" dirty="0">
                <a:latin typeface="Times New Roman" panose="02020603050405020304" pitchFamily="18" charset="0"/>
                <a:cs typeface="Times New Roman" panose="02020603050405020304" pitchFamily="18" charset="0"/>
              </a:rPr>
              <a:t> Форму_51 для </a:t>
            </a:r>
            <a:r>
              <a:rPr lang="ru-RU" sz="2000" i="1" dirty="0" err="1">
                <a:latin typeface="Times New Roman" panose="02020603050405020304" pitchFamily="18" charset="0"/>
                <a:cs typeface="Times New Roman" panose="02020603050405020304" pitchFamily="18" charset="0"/>
              </a:rPr>
              <a:t>таблиці</a:t>
            </a:r>
            <a:r>
              <a:rPr lang="ru-RU" sz="2000" i="1" dirty="0">
                <a:latin typeface="Times New Roman" panose="02020603050405020304" pitchFamily="18" charset="0"/>
                <a:cs typeface="Times New Roman" panose="02020603050405020304" pitchFamily="18" charset="0"/>
              </a:rPr>
              <a:t> ПЕРША1.</a:t>
            </a:r>
          </a:p>
          <a:p>
            <a:r>
              <a:rPr lang="ru-RU" sz="2000" i="1" dirty="0">
                <a:latin typeface="Times New Roman" panose="02020603050405020304" pitchFamily="18" charset="0"/>
                <a:cs typeface="Times New Roman" panose="02020603050405020304" pitchFamily="18" charset="0"/>
              </a:rPr>
              <a:t>2. За </a:t>
            </a:r>
            <a:r>
              <a:rPr lang="ru-RU" sz="2000" i="1" dirty="0" err="1">
                <a:latin typeface="Times New Roman" panose="02020603050405020304" pitchFamily="18" charset="0"/>
                <a:cs typeface="Times New Roman" panose="02020603050405020304" pitchFamily="18" charset="0"/>
              </a:rPr>
              <a:t>допомогою</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засобу</a:t>
            </a:r>
            <a:r>
              <a:rPr lang="ru-RU" sz="2000" i="1" dirty="0">
                <a:latin typeface="Times New Roman" panose="02020603050405020304" pitchFamily="18" charset="0"/>
                <a:cs typeface="Times New Roman" panose="02020603050405020304" pitchFamily="18" charset="0"/>
              </a:rPr>
              <a:t> Форма </a:t>
            </a:r>
            <a:r>
              <a:rPr lang="ru-RU" sz="2000" i="1" dirty="0" err="1">
                <a:latin typeface="Times New Roman" panose="02020603050405020304" pitchFamily="18" charset="0"/>
                <a:cs typeface="Times New Roman" panose="02020603050405020304" pitchFamily="18" charset="0"/>
              </a:rPr>
              <a:t>створіть</a:t>
            </a:r>
            <a:r>
              <a:rPr lang="ru-RU" sz="2000" i="1" dirty="0">
                <a:latin typeface="Times New Roman" panose="02020603050405020304" pitchFamily="18" charset="0"/>
                <a:cs typeface="Times New Roman" panose="02020603050405020304" pitchFamily="18" charset="0"/>
              </a:rPr>
              <a:t> Форму_52 для </a:t>
            </a:r>
            <a:r>
              <a:rPr lang="ru-RU" sz="2000" i="1" dirty="0" err="1">
                <a:latin typeface="Times New Roman" panose="02020603050405020304" pitchFamily="18" charset="0"/>
                <a:cs typeface="Times New Roman" panose="02020603050405020304" pitchFamily="18" charset="0"/>
              </a:rPr>
              <a:t>таблиці</a:t>
            </a:r>
            <a:r>
              <a:rPr lang="ru-RU" sz="2000" i="1" dirty="0">
                <a:latin typeface="Times New Roman" panose="02020603050405020304" pitchFamily="18" charset="0"/>
                <a:cs typeface="Times New Roman" panose="02020603050405020304" pitchFamily="18" charset="0"/>
              </a:rPr>
              <a:t> КЛАСИ.</a:t>
            </a:r>
          </a:p>
          <a:p>
            <a:r>
              <a:rPr lang="ru-RU" sz="2000" i="1" dirty="0">
                <a:latin typeface="Times New Roman" panose="02020603050405020304" pitchFamily="18" charset="0"/>
                <a:cs typeface="Times New Roman" panose="02020603050405020304" pitchFamily="18" charset="0"/>
              </a:rPr>
              <a:t>3. За </a:t>
            </a:r>
            <a:r>
              <a:rPr lang="ru-RU" sz="2000" i="1" dirty="0" err="1">
                <a:latin typeface="Times New Roman" panose="02020603050405020304" pitchFamily="18" charset="0"/>
                <a:cs typeface="Times New Roman" panose="02020603050405020304" pitchFamily="18" charset="0"/>
              </a:rPr>
              <a:t>допомогою</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засобу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Роздільна</a:t>
            </a:r>
            <a:r>
              <a:rPr lang="ru-RU" sz="2000" i="1" dirty="0">
                <a:latin typeface="Times New Roman" panose="02020603050405020304" pitchFamily="18" charset="0"/>
                <a:cs typeface="Times New Roman" panose="02020603050405020304" pitchFamily="18" charset="0"/>
              </a:rPr>
              <a:t> форма </a:t>
            </a:r>
            <a:r>
              <a:rPr lang="ru-RU" sz="2000" i="1" dirty="0" err="1">
                <a:latin typeface="Times New Roman" panose="02020603050405020304" pitchFamily="18" charset="0"/>
                <a:cs typeface="Times New Roman" panose="02020603050405020304" pitchFamily="18" charset="0"/>
              </a:rPr>
              <a:t>створіть</a:t>
            </a:r>
            <a:r>
              <a:rPr lang="ru-RU" sz="2000" i="1" dirty="0">
                <a:latin typeface="Times New Roman" panose="02020603050405020304" pitchFamily="18" charset="0"/>
                <a:cs typeface="Times New Roman" panose="02020603050405020304" pitchFamily="18" charset="0"/>
              </a:rPr>
              <a:t> Форму_53 для Запиту_71.</a:t>
            </a:r>
          </a:p>
          <a:p>
            <a:r>
              <a:rPr lang="ru-RU" sz="2000" i="1" dirty="0">
                <a:latin typeface="Times New Roman" panose="02020603050405020304" pitchFamily="18" charset="0"/>
                <a:cs typeface="Times New Roman" panose="02020603050405020304" pitchFamily="18" charset="0"/>
              </a:rPr>
              <a:t>4. За </a:t>
            </a:r>
            <a:r>
              <a:rPr lang="ru-RU" sz="2000" i="1" dirty="0" err="1">
                <a:latin typeface="Times New Roman" panose="02020603050405020304" pitchFamily="18" charset="0"/>
                <a:cs typeface="Times New Roman" panose="02020603050405020304" pitchFamily="18" charset="0"/>
              </a:rPr>
              <a:t>допомогою</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засобу</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Кілька</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елементів</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створіть</a:t>
            </a:r>
            <a:r>
              <a:rPr lang="ru-RU" sz="2000" i="1" dirty="0">
                <a:latin typeface="Times New Roman" panose="02020603050405020304" pitchFamily="18" charset="0"/>
                <a:cs typeface="Times New Roman" panose="02020603050405020304" pitchFamily="18" charset="0"/>
              </a:rPr>
              <a:t> Форму_54 для Запиту_72.</a:t>
            </a:r>
          </a:p>
          <a:p>
            <a:r>
              <a:rPr lang="ru-RU" sz="2000" i="1" dirty="0">
                <a:latin typeface="Times New Roman" panose="02020603050405020304" pitchFamily="18" charset="0"/>
                <a:cs typeface="Times New Roman" panose="02020603050405020304" pitchFamily="18" charset="0"/>
              </a:rPr>
              <a:t>5. За </a:t>
            </a:r>
            <a:r>
              <a:rPr lang="ru-RU" sz="2000" i="1" dirty="0" err="1">
                <a:latin typeface="Times New Roman" panose="02020603050405020304" pitchFamily="18" charset="0"/>
                <a:cs typeface="Times New Roman" panose="02020603050405020304" pitchFamily="18" charset="0"/>
              </a:rPr>
              <a:t>допомогою</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Майстра</a:t>
            </a:r>
            <a:r>
              <a:rPr lang="ru-RU" sz="2000" i="1" dirty="0">
                <a:latin typeface="Times New Roman" panose="02020603050405020304" pitchFamily="18" charset="0"/>
                <a:cs typeface="Times New Roman" panose="02020603050405020304" pitchFamily="18" charset="0"/>
              </a:rPr>
              <a:t> форм </a:t>
            </a:r>
            <a:r>
              <a:rPr lang="ru-RU" sz="2000" i="1" dirty="0" err="1">
                <a:latin typeface="Times New Roman" panose="02020603050405020304" pitchFamily="18" charset="0"/>
                <a:cs typeface="Times New Roman" panose="02020603050405020304" pitchFamily="18" charset="0"/>
              </a:rPr>
              <a:t>створіть</a:t>
            </a:r>
            <a:r>
              <a:rPr lang="ru-RU" sz="2000" i="1" dirty="0">
                <a:latin typeface="Times New Roman" panose="02020603050405020304" pitchFamily="18" charset="0"/>
                <a:cs typeface="Times New Roman" panose="02020603050405020304" pitchFamily="18" charset="0"/>
              </a:rPr>
              <a:t> Форму_55 для </a:t>
            </a:r>
            <a:r>
              <a:rPr lang="ru-RU" sz="2000" i="1" dirty="0" err="1">
                <a:latin typeface="Times New Roman" panose="02020603050405020304" pitchFamily="18" charset="0"/>
                <a:cs typeface="Times New Roman" panose="02020603050405020304" pitchFamily="18" charset="0"/>
              </a:rPr>
              <a:t>таблиці</a:t>
            </a:r>
            <a:r>
              <a:rPr lang="ru-RU" sz="2000" i="1" dirty="0">
                <a:latin typeface="Times New Roman" panose="02020603050405020304" pitchFamily="18" charset="0"/>
                <a:cs typeface="Times New Roman" panose="02020603050405020304" pitchFamily="18" charset="0"/>
              </a:rPr>
              <a:t> КЛАСИ. У форму </a:t>
            </a:r>
            <a:r>
              <a:rPr lang="ru-RU" sz="2000" i="1" dirty="0" err="1">
                <a:latin typeface="Times New Roman" panose="02020603050405020304" pitchFamily="18" charset="0"/>
                <a:cs typeface="Times New Roman" panose="02020603050405020304" pitchFamily="18" charset="0"/>
              </a:rPr>
              <a:t>включіть</a:t>
            </a:r>
            <a:r>
              <a:rPr lang="ru-RU" sz="2000" i="1" dirty="0">
                <a:latin typeface="Times New Roman" panose="02020603050405020304" pitchFamily="18" charset="0"/>
                <a:cs typeface="Times New Roman" panose="02020603050405020304" pitchFamily="18" charset="0"/>
              </a:rPr>
              <a:t> поля </a:t>
            </a:r>
            <a:r>
              <a:rPr lang="ru-RU" sz="2000" i="1" dirty="0" err="1">
                <a:latin typeface="Times New Roman" panose="02020603050405020304" pitchFamily="18" charset="0"/>
                <a:cs typeface="Times New Roman" panose="02020603050405020304" pitchFamily="18" charset="0"/>
              </a:rPr>
              <a:t>Клас</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Учнів</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Класний</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керівник</a:t>
            </a:r>
            <a:r>
              <a:rPr lang="ru-RU" sz="2000" i="1" dirty="0">
                <a:latin typeface="Times New Roman" panose="02020603050405020304" pitchFamily="18" charset="0"/>
                <a:cs typeface="Times New Roman" panose="02020603050405020304" pitchFamily="18" charset="0"/>
              </a:rPr>
              <a:t>.</a:t>
            </a:r>
          </a:p>
          <a:p>
            <a:r>
              <a:rPr lang="ru-RU" sz="2000" i="1" dirty="0">
                <a:latin typeface="Times New Roman" panose="02020603050405020304" pitchFamily="18" charset="0"/>
                <a:cs typeface="Times New Roman" panose="02020603050405020304" pitchFamily="18" charset="0"/>
              </a:rPr>
              <a:t>6. За </a:t>
            </a:r>
            <a:r>
              <a:rPr lang="ru-RU" sz="2000" i="1" dirty="0" err="1">
                <a:latin typeface="Times New Roman" panose="02020603050405020304" pitchFamily="18" charset="0"/>
                <a:cs typeface="Times New Roman" panose="02020603050405020304" pitchFamily="18" charset="0"/>
              </a:rPr>
              <a:t>допомогою</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Майстра</a:t>
            </a:r>
            <a:r>
              <a:rPr lang="ru-RU" sz="2000" i="1" dirty="0">
                <a:latin typeface="Times New Roman" panose="02020603050405020304" pitchFamily="18" charset="0"/>
                <a:cs typeface="Times New Roman" panose="02020603050405020304" pitchFamily="18" charset="0"/>
              </a:rPr>
              <a:t> форм </a:t>
            </a:r>
            <a:r>
              <a:rPr lang="ru-RU" sz="2000" i="1" dirty="0" err="1">
                <a:latin typeface="Times New Roman" panose="02020603050405020304" pitchFamily="18" charset="0"/>
                <a:cs typeface="Times New Roman" panose="02020603050405020304" pitchFamily="18" charset="0"/>
              </a:rPr>
              <a:t>створіть</a:t>
            </a:r>
            <a:r>
              <a:rPr lang="ru-RU" sz="2000" i="1" dirty="0">
                <a:latin typeface="Times New Roman" panose="02020603050405020304" pitchFamily="18" charset="0"/>
                <a:cs typeface="Times New Roman" panose="02020603050405020304" pitchFamily="18" charset="0"/>
              </a:rPr>
              <a:t> Форму_56 для </a:t>
            </a:r>
            <a:r>
              <a:rPr lang="ru-RU" sz="2000" i="1" dirty="0" err="1">
                <a:latin typeface="Times New Roman" panose="02020603050405020304" pitchFamily="18" charset="0"/>
                <a:cs typeface="Times New Roman" panose="02020603050405020304" pitchFamily="18" charset="0"/>
              </a:rPr>
              <a:t>таблиці</a:t>
            </a:r>
            <a:r>
              <a:rPr lang="ru-RU" sz="2000" i="1" dirty="0">
                <a:latin typeface="Times New Roman" panose="02020603050405020304" pitchFamily="18" charset="0"/>
                <a:cs typeface="Times New Roman" panose="02020603050405020304" pitchFamily="18" charset="0"/>
              </a:rPr>
              <a:t> УЧНІ. У форму </a:t>
            </a:r>
            <a:r>
              <a:rPr lang="ru-RU" sz="2000" i="1" dirty="0" err="1">
                <a:latin typeface="Times New Roman" panose="02020603050405020304" pitchFamily="18" charset="0"/>
                <a:cs typeface="Times New Roman" panose="02020603050405020304" pitchFamily="18" charset="0"/>
              </a:rPr>
              <a:t>включіть</a:t>
            </a:r>
            <a:r>
              <a:rPr lang="ru-RU" sz="2000" i="1" dirty="0">
                <a:latin typeface="Times New Roman" panose="02020603050405020304" pitchFamily="18" charset="0"/>
                <a:cs typeface="Times New Roman" panose="02020603050405020304" pitchFamily="18" charset="0"/>
              </a:rPr>
              <a:t> поля </a:t>
            </a:r>
            <a:r>
              <a:rPr lang="ru-RU" sz="2000" i="1" dirty="0" err="1">
                <a:latin typeface="Times New Roman" panose="02020603050405020304" pitchFamily="18" charset="0"/>
                <a:cs typeface="Times New Roman" panose="02020603050405020304" pitchFamily="18" charset="0"/>
              </a:rPr>
              <a:t>Прізвище</a:t>
            </a:r>
            <a:r>
              <a:rPr lang="ru-RU" sz="2000" i="1" dirty="0">
                <a:latin typeface="Times New Roman" panose="02020603050405020304" pitchFamily="18" charset="0"/>
                <a:cs typeface="Times New Roman" panose="02020603050405020304" pitchFamily="18" charset="0"/>
              </a:rPr>
              <a:t>, Адреса, Дата народження.</a:t>
            </a:r>
            <a:endParaRPr lang="uk-UA" sz="2000" i="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C1511AB-D433-4C3B-9913-FC31061F0F50}"/>
              </a:ext>
            </a:extLst>
          </p:cNvPr>
          <p:cNvSpPr txBox="1"/>
          <p:nvPr/>
        </p:nvSpPr>
        <p:spPr>
          <a:xfrm>
            <a:off x="5543480" y="303845"/>
            <a:ext cx="6094268" cy="1200329"/>
          </a:xfrm>
          <a:prstGeom prst="rect">
            <a:avLst/>
          </a:prstGeom>
          <a:noFill/>
        </p:spPr>
        <p:txBody>
          <a:bodyPr wrap="square">
            <a:spAutoFit/>
          </a:bodyPr>
          <a:lstStyle/>
          <a:p>
            <a:pPr algn="ctr"/>
            <a:r>
              <a:rPr lang="uk-UA" b="1" i="1" dirty="0">
                <a:latin typeface="Times New Roman" panose="02020603050405020304" pitchFamily="18" charset="0"/>
                <a:cs typeface="Times New Roman" panose="02020603050405020304" pitchFamily="18" charset="0"/>
              </a:rPr>
              <a:t>Працюємо з комп’ютером</a:t>
            </a:r>
          </a:p>
          <a:p>
            <a:pPr algn="ctr"/>
            <a:r>
              <a:rPr lang="uk-UA" b="1" i="1" dirty="0">
                <a:latin typeface="Times New Roman" panose="02020603050405020304" pitchFamily="18" charset="0"/>
                <a:cs typeface="Times New Roman" panose="02020603050405020304" pitchFamily="18" charset="0"/>
              </a:rPr>
              <a:t>Увага! Під час роботи з комп’ютером дотримуйтеся вимог безпеки життєдіяльності та санітарно-гігієнічних норм</a:t>
            </a:r>
          </a:p>
        </p:txBody>
      </p:sp>
    </p:spTree>
    <p:extLst>
      <p:ext uri="{BB962C8B-B14F-4D97-AF65-F5344CB8AC3E}">
        <p14:creationId xmlns:p14="http://schemas.microsoft.com/office/powerpoint/2010/main" val="855192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pic>
        <p:nvPicPr>
          <p:cNvPr id="4" name="Рисунок 3">
            <a:extLst>
              <a:ext uri="{FF2B5EF4-FFF2-40B4-BE49-F238E27FC236}">
                <a16:creationId xmlns:a16="http://schemas.microsoft.com/office/drawing/2014/main" id="{02C83B33-8E73-4437-9C20-2FF70551D20F}"/>
              </a:ext>
            </a:extLst>
          </p:cNvPr>
          <p:cNvPicPr>
            <a:picLocks noChangeAspect="1"/>
          </p:cNvPicPr>
          <p:nvPr/>
        </p:nvPicPr>
        <p:blipFill>
          <a:blip r:embed="rId2"/>
          <a:stretch>
            <a:fillRect/>
          </a:stretch>
        </p:blipFill>
        <p:spPr>
          <a:xfrm>
            <a:off x="2088361" y="894169"/>
            <a:ext cx="4877223" cy="3261643"/>
          </a:xfrm>
          <a:prstGeom prst="rect">
            <a:avLst/>
          </a:prstGeom>
        </p:spPr>
      </p:pic>
      <p:sp>
        <p:nvSpPr>
          <p:cNvPr id="5" name="Прямокутник 4">
            <a:extLst>
              <a:ext uri="{FF2B5EF4-FFF2-40B4-BE49-F238E27FC236}">
                <a16:creationId xmlns:a16="http://schemas.microsoft.com/office/drawing/2014/main" id="{E2474151-7183-4A2E-82C3-B1B74EF8ED35}"/>
              </a:ext>
            </a:extLst>
          </p:cNvPr>
          <p:cNvSpPr/>
          <p:nvPr/>
        </p:nvSpPr>
        <p:spPr>
          <a:xfrm>
            <a:off x="5929745" y="1361209"/>
            <a:ext cx="637309" cy="54032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7" name="Пряма зі стрілкою 6">
            <a:extLst>
              <a:ext uri="{FF2B5EF4-FFF2-40B4-BE49-F238E27FC236}">
                <a16:creationId xmlns:a16="http://schemas.microsoft.com/office/drawing/2014/main" id="{4B1721AB-5548-4853-B7F0-3E54DDDC946F}"/>
              </a:ext>
            </a:extLst>
          </p:cNvPr>
          <p:cNvCxnSpPr/>
          <p:nvPr/>
        </p:nvCxnSpPr>
        <p:spPr>
          <a:xfrm flipV="1">
            <a:off x="3491345" y="2057400"/>
            <a:ext cx="2604655" cy="1407968"/>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9" name="Рисунок 8">
            <a:extLst>
              <a:ext uri="{FF2B5EF4-FFF2-40B4-BE49-F238E27FC236}">
                <a16:creationId xmlns:a16="http://schemas.microsoft.com/office/drawing/2014/main" id="{3BB76B47-6336-4B65-81CD-C94F3150B104}"/>
              </a:ext>
            </a:extLst>
          </p:cNvPr>
          <p:cNvPicPr>
            <a:picLocks noChangeAspect="1"/>
          </p:cNvPicPr>
          <p:nvPr/>
        </p:nvPicPr>
        <p:blipFill>
          <a:blip r:embed="rId3"/>
          <a:stretch>
            <a:fillRect/>
          </a:stretch>
        </p:blipFill>
        <p:spPr>
          <a:xfrm>
            <a:off x="5382490" y="2833484"/>
            <a:ext cx="5377994" cy="2956383"/>
          </a:xfrm>
          <a:prstGeom prst="rect">
            <a:avLst/>
          </a:prstGeom>
        </p:spPr>
      </p:pic>
      <p:pic>
        <p:nvPicPr>
          <p:cNvPr id="11" name="Рисунок 10">
            <a:extLst>
              <a:ext uri="{FF2B5EF4-FFF2-40B4-BE49-F238E27FC236}">
                <a16:creationId xmlns:a16="http://schemas.microsoft.com/office/drawing/2014/main" id="{877E34A0-EBA3-4647-B513-8330CBDDACD2}"/>
              </a:ext>
            </a:extLst>
          </p:cNvPr>
          <p:cNvPicPr>
            <a:picLocks noChangeAspect="1"/>
          </p:cNvPicPr>
          <p:nvPr/>
        </p:nvPicPr>
        <p:blipFill>
          <a:blip r:embed="rId4"/>
          <a:stretch>
            <a:fillRect/>
          </a:stretch>
        </p:blipFill>
        <p:spPr>
          <a:xfrm>
            <a:off x="9177841" y="4808511"/>
            <a:ext cx="2377646" cy="1272650"/>
          </a:xfrm>
          <a:prstGeom prst="rect">
            <a:avLst/>
          </a:prstGeom>
        </p:spPr>
      </p:pic>
      <p:sp>
        <p:nvSpPr>
          <p:cNvPr id="15" name="TextBox 14">
            <a:extLst>
              <a:ext uri="{FF2B5EF4-FFF2-40B4-BE49-F238E27FC236}">
                <a16:creationId xmlns:a16="http://schemas.microsoft.com/office/drawing/2014/main" id="{B269CD5A-D563-41C1-979F-3211E26E5992}"/>
              </a:ext>
            </a:extLst>
          </p:cNvPr>
          <p:cNvSpPr txBox="1"/>
          <p:nvPr/>
        </p:nvSpPr>
        <p:spPr>
          <a:xfrm>
            <a:off x="2641234" y="270655"/>
            <a:ext cx="8648700" cy="400110"/>
          </a:xfrm>
          <a:prstGeom prst="rect">
            <a:avLst/>
          </a:prstGeom>
          <a:noFill/>
        </p:spPr>
        <p:txBody>
          <a:bodyPr wrap="square">
            <a:spAutoFit/>
          </a:bodyPr>
          <a:lstStyle/>
          <a:p>
            <a:r>
              <a:rPr lang="ru-RU" sz="2000" i="1" dirty="0">
                <a:latin typeface="Times New Roman" panose="02020603050405020304" pitchFamily="18" charset="0"/>
                <a:cs typeface="Times New Roman" panose="02020603050405020304" pitchFamily="18" charset="0"/>
              </a:rPr>
              <a:t>1. За </a:t>
            </a:r>
            <a:r>
              <a:rPr lang="ru-RU" sz="2000" i="1" dirty="0" err="1">
                <a:latin typeface="Times New Roman" panose="02020603050405020304" pitchFamily="18" charset="0"/>
                <a:cs typeface="Times New Roman" panose="02020603050405020304" pitchFamily="18" charset="0"/>
              </a:rPr>
              <a:t>допомогою</a:t>
            </a:r>
            <a:r>
              <a:rPr lang="ru-RU" sz="2000" i="1" dirty="0">
                <a:latin typeface="Times New Roman" panose="02020603050405020304" pitchFamily="18" charset="0"/>
                <a:cs typeface="Times New Roman" panose="02020603050405020304" pitchFamily="18" charset="0"/>
              </a:rPr>
              <a:t> </a:t>
            </a:r>
            <a:r>
              <a:rPr lang="ru-RU" sz="2000" i="1" dirty="0" err="1">
                <a:latin typeface="Times New Roman" panose="02020603050405020304" pitchFamily="18" charset="0"/>
                <a:cs typeface="Times New Roman" panose="02020603050405020304" pitchFamily="18" charset="0"/>
              </a:rPr>
              <a:t>засобу</a:t>
            </a:r>
            <a:r>
              <a:rPr lang="ru-RU" sz="2000" i="1" dirty="0">
                <a:latin typeface="Times New Roman" panose="02020603050405020304" pitchFamily="18" charset="0"/>
                <a:cs typeface="Times New Roman" panose="02020603050405020304" pitchFamily="18" charset="0"/>
              </a:rPr>
              <a:t> Форма </a:t>
            </a:r>
            <a:r>
              <a:rPr lang="ru-RU" sz="2000" i="1" dirty="0" err="1">
                <a:latin typeface="Times New Roman" panose="02020603050405020304" pitchFamily="18" charset="0"/>
                <a:cs typeface="Times New Roman" panose="02020603050405020304" pitchFamily="18" charset="0"/>
              </a:rPr>
              <a:t>створіть</a:t>
            </a:r>
            <a:r>
              <a:rPr lang="ru-RU" sz="2000" i="1" dirty="0">
                <a:latin typeface="Times New Roman" panose="02020603050405020304" pitchFamily="18" charset="0"/>
                <a:cs typeface="Times New Roman" panose="02020603050405020304" pitchFamily="18" charset="0"/>
              </a:rPr>
              <a:t> Форму_51 для </a:t>
            </a:r>
            <a:r>
              <a:rPr lang="ru-RU" sz="2000" i="1" dirty="0" err="1">
                <a:latin typeface="Times New Roman" panose="02020603050405020304" pitchFamily="18" charset="0"/>
                <a:cs typeface="Times New Roman" panose="02020603050405020304" pitchFamily="18" charset="0"/>
              </a:rPr>
              <a:t>таблиці</a:t>
            </a:r>
            <a:r>
              <a:rPr lang="ru-RU" sz="2000" i="1" dirty="0">
                <a:latin typeface="Times New Roman" panose="02020603050405020304" pitchFamily="18" charset="0"/>
                <a:cs typeface="Times New Roman" panose="02020603050405020304" pitchFamily="18" charset="0"/>
              </a:rPr>
              <a:t> ПЕРША1.</a:t>
            </a:r>
          </a:p>
        </p:txBody>
      </p:sp>
    </p:spTree>
    <p:extLst>
      <p:ext uri="{BB962C8B-B14F-4D97-AF65-F5344CB8AC3E}">
        <p14:creationId xmlns:p14="http://schemas.microsoft.com/office/powerpoint/2010/main" val="2240104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pic>
        <p:nvPicPr>
          <p:cNvPr id="4" name="Рисунок 3">
            <a:extLst>
              <a:ext uri="{FF2B5EF4-FFF2-40B4-BE49-F238E27FC236}">
                <a16:creationId xmlns:a16="http://schemas.microsoft.com/office/drawing/2014/main" id="{282F4485-6F07-41C5-A3AD-DBCA93519108}"/>
              </a:ext>
            </a:extLst>
          </p:cNvPr>
          <p:cNvPicPr>
            <a:picLocks noChangeAspect="1"/>
          </p:cNvPicPr>
          <p:nvPr/>
        </p:nvPicPr>
        <p:blipFill>
          <a:blip r:embed="rId2"/>
          <a:stretch>
            <a:fillRect/>
          </a:stretch>
        </p:blipFill>
        <p:spPr>
          <a:xfrm>
            <a:off x="1443426" y="281667"/>
            <a:ext cx="7296238" cy="6294665"/>
          </a:xfrm>
          <a:prstGeom prst="rect">
            <a:avLst/>
          </a:prstGeom>
        </p:spPr>
      </p:pic>
      <p:sp>
        <p:nvSpPr>
          <p:cNvPr id="5" name="Прямокутник 4">
            <a:extLst>
              <a:ext uri="{FF2B5EF4-FFF2-40B4-BE49-F238E27FC236}">
                <a16:creationId xmlns:a16="http://schemas.microsoft.com/office/drawing/2014/main" id="{E8FA8EAC-3360-440F-AF5F-552F2D532718}"/>
              </a:ext>
            </a:extLst>
          </p:cNvPr>
          <p:cNvSpPr/>
          <p:nvPr/>
        </p:nvSpPr>
        <p:spPr>
          <a:xfrm>
            <a:off x="4358986" y="6077568"/>
            <a:ext cx="1465118" cy="519546"/>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030704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E9F6B2E0-112F-43FF-A16C-DA47038A5913}"/>
              </a:ext>
            </a:extLst>
          </p:cNvPr>
          <p:cNvSpPr txBox="1"/>
          <p:nvPr/>
        </p:nvSpPr>
        <p:spPr>
          <a:xfrm>
            <a:off x="1111898" y="185990"/>
            <a:ext cx="11080102" cy="954107"/>
          </a:xfrm>
          <a:prstGeom prst="rect">
            <a:avLst/>
          </a:prstGeom>
          <a:noFill/>
        </p:spPr>
        <p:txBody>
          <a:bodyPr wrap="square">
            <a:spAutoFit/>
          </a:bodyPr>
          <a:lstStyle/>
          <a:p>
            <a:pPr algn="ctr"/>
            <a:r>
              <a:rPr lang="ru-RU" sz="2800" i="1" dirty="0">
                <a:latin typeface="Times New Roman" panose="02020603050405020304" pitchFamily="18" charset="0"/>
                <a:cs typeface="Times New Roman" panose="02020603050405020304" pitchFamily="18" charset="0"/>
              </a:rPr>
              <a:t>2. За </a:t>
            </a:r>
            <a:r>
              <a:rPr lang="ru-RU" sz="2800" i="1" dirty="0" err="1">
                <a:latin typeface="Times New Roman" panose="02020603050405020304" pitchFamily="18" charset="0"/>
                <a:cs typeface="Times New Roman" panose="02020603050405020304" pitchFamily="18" charset="0"/>
              </a:rPr>
              <a:t>допомогою</a:t>
            </a:r>
            <a:r>
              <a:rPr lang="ru-RU" sz="2800" i="1" dirty="0">
                <a:latin typeface="Times New Roman" panose="02020603050405020304" pitchFamily="18" charset="0"/>
                <a:cs typeface="Times New Roman" panose="02020603050405020304" pitchFamily="18" charset="0"/>
              </a:rPr>
              <a:t> </a:t>
            </a:r>
            <a:r>
              <a:rPr lang="ru-RU" sz="2800" i="1" dirty="0" err="1">
                <a:latin typeface="Times New Roman" panose="02020603050405020304" pitchFamily="18" charset="0"/>
                <a:cs typeface="Times New Roman" panose="02020603050405020304" pitchFamily="18" charset="0"/>
              </a:rPr>
              <a:t>засобу</a:t>
            </a:r>
            <a:r>
              <a:rPr lang="ru-RU" sz="2800" i="1" dirty="0">
                <a:latin typeface="Times New Roman" panose="02020603050405020304" pitchFamily="18" charset="0"/>
                <a:cs typeface="Times New Roman" panose="02020603050405020304" pitchFamily="18" charset="0"/>
              </a:rPr>
              <a:t> Форма </a:t>
            </a:r>
            <a:r>
              <a:rPr lang="ru-RU" sz="2800" i="1" dirty="0" err="1">
                <a:latin typeface="Times New Roman" panose="02020603050405020304" pitchFamily="18" charset="0"/>
                <a:cs typeface="Times New Roman" panose="02020603050405020304" pitchFamily="18" charset="0"/>
              </a:rPr>
              <a:t>створіть</a:t>
            </a:r>
            <a:r>
              <a:rPr lang="ru-RU" sz="2800" i="1" dirty="0">
                <a:latin typeface="Times New Roman" panose="02020603050405020304" pitchFamily="18" charset="0"/>
                <a:cs typeface="Times New Roman" panose="02020603050405020304" pitchFamily="18" charset="0"/>
              </a:rPr>
              <a:t> Форму_52 для </a:t>
            </a:r>
            <a:r>
              <a:rPr lang="ru-RU" sz="2800" i="1" dirty="0" err="1">
                <a:latin typeface="Times New Roman" panose="02020603050405020304" pitchFamily="18" charset="0"/>
                <a:cs typeface="Times New Roman" panose="02020603050405020304" pitchFamily="18" charset="0"/>
              </a:rPr>
              <a:t>таблиці</a:t>
            </a:r>
            <a:r>
              <a:rPr lang="ru-RU" sz="2800" i="1" dirty="0">
                <a:latin typeface="Times New Roman" panose="02020603050405020304" pitchFamily="18" charset="0"/>
                <a:cs typeface="Times New Roman" panose="02020603050405020304" pitchFamily="18" charset="0"/>
              </a:rPr>
              <a:t> КЛАСИ</a:t>
            </a:r>
            <a:endParaRPr lang="uk-UA" sz="2800" dirty="0"/>
          </a:p>
        </p:txBody>
      </p:sp>
      <p:pic>
        <p:nvPicPr>
          <p:cNvPr id="6" name="Рисунок 5">
            <a:extLst>
              <a:ext uri="{FF2B5EF4-FFF2-40B4-BE49-F238E27FC236}">
                <a16:creationId xmlns:a16="http://schemas.microsoft.com/office/drawing/2014/main" id="{59D1F71E-A154-4B42-9C69-07A66592D039}"/>
              </a:ext>
            </a:extLst>
          </p:cNvPr>
          <p:cNvPicPr>
            <a:picLocks noChangeAspect="1"/>
          </p:cNvPicPr>
          <p:nvPr/>
        </p:nvPicPr>
        <p:blipFill>
          <a:blip r:embed="rId2"/>
          <a:stretch>
            <a:fillRect/>
          </a:stretch>
        </p:blipFill>
        <p:spPr>
          <a:xfrm>
            <a:off x="1899126" y="1140097"/>
            <a:ext cx="7666384" cy="5502117"/>
          </a:xfrm>
          <a:prstGeom prst="rect">
            <a:avLst/>
          </a:prstGeom>
        </p:spPr>
      </p:pic>
    </p:spTree>
    <p:extLst>
      <p:ext uri="{BB962C8B-B14F-4D97-AF65-F5344CB8AC3E}">
        <p14:creationId xmlns:p14="http://schemas.microsoft.com/office/powerpoint/2010/main" val="354772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36B7822B-C3A4-4C15-B212-37C17BB1F808}"/>
              </a:ext>
            </a:extLst>
          </p:cNvPr>
          <p:cNvSpPr txBox="1"/>
          <p:nvPr/>
        </p:nvSpPr>
        <p:spPr>
          <a:xfrm>
            <a:off x="1665142" y="487326"/>
            <a:ext cx="8320521" cy="369332"/>
          </a:xfrm>
          <a:prstGeom prst="rect">
            <a:avLst/>
          </a:prstGeom>
          <a:noFill/>
        </p:spPr>
        <p:txBody>
          <a:bodyPr wrap="square">
            <a:spAutoFit/>
          </a:bodyPr>
          <a:lstStyle/>
          <a:p>
            <a:pPr algn="ctr"/>
            <a:r>
              <a:rPr lang="ru-RU" sz="1800" b="1" i="1" dirty="0">
                <a:latin typeface="Times New Roman" panose="02020603050405020304" pitchFamily="18" charset="0"/>
                <a:cs typeface="Times New Roman" panose="02020603050405020304" pitchFamily="18" charset="0"/>
              </a:rPr>
              <a:t>3. За </a:t>
            </a:r>
            <a:r>
              <a:rPr lang="ru-RU" sz="1800" b="1" i="1" dirty="0" err="1">
                <a:latin typeface="Times New Roman" panose="02020603050405020304" pitchFamily="18" charset="0"/>
                <a:cs typeface="Times New Roman" panose="02020603050405020304" pitchFamily="18" charset="0"/>
              </a:rPr>
              <a:t>допомогою</a:t>
            </a:r>
            <a:r>
              <a:rPr lang="ru-RU" sz="1800" b="1" i="1"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засобу</a:t>
            </a:r>
            <a:r>
              <a:rPr lang="ru-RU" sz="1800" b="1" i="1" dirty="0">
                <a:latin typeface="Times New Roman" panose="02020603050405020304" pitchFamily="18" charset="0"/>
                <a:cs typeface="Times New Roman" panose="02020603050405020304" pitchFamily="18" charset="0"/>
              </a:rPr>
              <a:t> </a:t>
            </a:r>
            <a:r>
              <a:rPr lang="ru-RU" sz="1800" b="1" i="1" dirty="0" err="1">
                <a:latin typeface="Times New Roman" panose="02020603050405020304" pitchFamily="18" charset="0"/>
                <a:cs typeface="Times New Roman" panose="02020603050405020304" pitchFamily="18" charset="0"/>
              </a:rPr>
              <a:t>Роздільна</a:t>
            </a:r>
            <a:r>
              <a:rPr lang="ru-RU" sz="1800" b="1" i="1" dirty="0">
                <a:latin typeface="Times New Roman" panose="02020603050405020304" pitchFamily="18" charset="0"/>
                <a:cs typeface="Times New Roman" panose="02020603050405020304" pitchFamily="18" charset="0"/>
              </a:rPr>
              <a:t> форма </a:t>
            </a:r>
            <a:r>
              <a:rPr lang="ru-RU" sz="1800" b="1" i="1" dirty="0" err="1">
                <a:latin typeface="Times New Roman" panose="02020603050405020304" pitchFamily="18" charset="0"/>
                <a:cs typeface="Times New Roman" panose="02020603050405020304" pitchFamily="18" charset="0"/>
              </a:rPr>
              <a:t>створіть</a:t>
            </a:r>
            <a:r>
              <a:rPr lang="ru-RU" sz="1800" b="1" i="1" dirty="0">
                <a:latin typeface="Times New Roman" panose="02020603050405020304" pitchFamily="18" charset="0"/>
                <a:cs typeface="Times New Roman" panose="02020603050405020304" pitchFamily="18" charset="0"/>
              </a:rPr>
              <a:t> Форму_53 для Запиту_71.</a:t>
            </a:r>
          </a:p>
        </p:txBody>
      </p:sp>
      <p:pic>
        <p:nvPicPr>
          <p:cNvPr id="6" name="Рисунок 5">
            <a:extLst>
              <a:ext uri="{FF2B5EF4-FFF2-40B4-BE49-F238E27FC236}">
                <a16:creationId xmlns:a16="http://schemas.microsoft.com/office/drawing/2014/main" id="{E426B8FE-0C20-4470-80E2-95F566F1D8BC}"/>
              </a:ext>
            </a:extLst>
          </p:cNvPr>
          <p:cNvPicPr>
            <a:picLocks noChangeAspect="1"/>
          </p:cNvPicPr>
          <p:nvPr/>
        </p:nvPicPr>
        <p:blipFill>
          <a:blip r:embed="rId2"/>
          <a:stretch>
            <a:fillRect/>
          </a:stretch>
        </p:blipFill>
        <p:spPr>
          <a:xfrm>
            <a:off x="1381991" y="952226"/>
            <a:ext cx="8064428" cy="5703774"/>
          </a:xfrm>
          <a:prstGeom prst="rect">
            <a:avLst/>
          </a:prstGeom>
        </p:spPr>
      </p:pic>
    </p:spTree>
    <p:extLst>
      <p:ext uri="{BB962C8B-B14F-4D97-AF65-F5344CB8AC3E}">
        <p14:creationId xmlns:p14="http://schemas.microsoft.com/office/powerpoint/2010/main" val="1811966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D8667394-A05A-4130-879D-A241694112AA}"/>
              </a:ext>
            </a:extLst>
          </p:cNvPr>
          <p:cNvSpPr txBox="1"/>
          <p:nvPr/>
        </p:nvSpPr>
        <p:spPr>
          <a:xfrm>
            <a:off x="1935307" y="497716"/>
            <a:ext cx="9318048" cy="369332"/>
          </a:xfrm>
          <a:prstGeom prst="rect">
            <a:avLst/>
          </a:prstGeom>
          <a:noFill/>
        </p:spPr>
        <p:txBody>
          <a:bodyPr wrap="square">
            <a:spAutoFit/>
          </a:bodyPr>
          <a:lstStyle/>
          <a:p>
            <a:r>
              <a:rPr lang="ru-RU" sz="1800" i="1" dirty="0">
                <a:latin typeface="Times New Roman" panose="02020603050405020304" pitchFamily="18" charset="0"/>
                <a:cs typeface="Times New Roman" panose="02020603050405020304" pitchFamily="18" charset="0"/>
              </a:rPr>
              <a:t>4. За </a:t>
            </a:r>
            <a:r>
              <a:rPr lang="ru-RU" sz="1800" i="1" dirty="0" err="1">
                <a:latin typeface="Times New Roman" panose="02020603050405020304" pitchFamily="18" charset="0"/>
                <a:cs typeface="Times New Roman" panose="02020603050405020304" pitchFamily="18" charset="0"/>
              </a:rPr>
              <a:t>допомогою</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засобу</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Кілька</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елементів</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створіть</a:t>
            </a:r>
            <a:r>
              <a:rPr lang="ru-RU" sz="1800" i="1" dirty="0">
                <a:latin typeface="Times New Roman" panose="02020603050405020304" pitchFamily="18" charset="0"/>
                <a:cs typeface="Times New Roman" panose="02020603050405020304" pitchFamily="18" charset="0"/>
              </a:rPr>
              <a:t> Форму_54 для </a:t>
            </a:r>
            <a:r>
              <a:rPr lang="ru-RU" sz="1800" i="1" dirty="0" err="1">
                <a:latin typeface="Times New Roman" panose="02020603050405020304" pitchFamily="18" charset="0"/>
                <a:cs typeface="Times New Roman" panose="02020603050405020304" pitchFamily="18" charset="0"/>
              </a:rPr>
              <a:t>Запиту</a:t>
            </a:r>
            <a:r>
              <a:rPr lang="ru-RU" sz="1800" i="1" dirty="0">
                <a:latin typeface="Times New Roman" panose="02020603050405020304" pitchFamily="18" charset="0"/>
                <a:cs typeface="Times New Roman" panose="02020603050405020304" pitchFamily="18" charset="0"/>
              </a:rPr>
              <a:t>.</a:t>
            </a:r>
          </a:p>
        </p:txBody>
      </p:sp>
      <p:pic>
        <p:nvPicPr>
          <p:cNvPr id="6" name="Рисунок 5">
            <a:extLst>
              <a:ext uri="{FF2B5EF4-FFF2-40B4-BE49-F238E27FC236}">
                <a16:creationId xmlns:a16="http://schemas.microsoft.com/office/drawing/2014/main" id="{67E1A6E5-E5E2-4AFD-90DB-BC901754BFF4}"/>
              </a:ext>
            </a:extLst>
          </p:cNvPr>
          <p:cNvPicPr>
            <a:picLocks noChangeAspect="1"/>
          </p:cNvPicPr>
          <p:nvPr/>
        </p:nvPicPr>
        <p:blipFill>
          <a:blip r:embed="rId2"/>
          <a:stretch>
            <a:fillRect/>
          </a:stretch>
        </p:blipFill>
        <p:spPr>
          <a:xfrm>
            <a:off x="4488872" y="952546"/>
            <a:ext cx="6861804" cy="5542739"/>
          </a:xfrm>
          <a:prstGeom prst="rect">
            <a:avLst/>
          </a:prstGeom>
        </p:spPr>
      </p:pic>
      <p:pic>
        <p:nvPicPr>
          <p:cNvPr id="8" name="Рисунок 7">
            <a:extLst>
              <a:ext uri="{FF2B5EF4-FFF2-40B4-BE49-F238E27FC236}">
                <a16:creationId xmlns:a16="http://schemas.microsoft.com/office/drawing/2014/main" id="{30A947BD-1DBD-463B-A36B-523BD4567BD8}"/>
              </a:ext>
            </a:extLst>
          </p:cNvPr>
          <p:cNvPicPr>
            <a:picLocks noChangeAspect="1"/>
          </p:cNvPicPr>
          <p:nvPr/>
        </p:nvPicPr>
        <p:blipFill>
          <a:blip r:embed="rId3"/>
          <a:stretch>
            <a:fillRect/>
          </a:stretch>
        </p:blipFill>
        <p:spPr>
          <a:xfrm>
            <a:off x="2275923" y="3104513"/>
            <a:ext cx="5008104" cy="3390772"/>
          </a:xfrm>
          <a:prstGeom prst="rect">
            <a:avLst/>
          </a:prstGeom>
        </p:spPr>
      </p:pic>
    </p:spTree>
    <p:extLst>
      <p:ext uri="{BB962C8B-B14F-4D97-AF65-F5344CB8AC3E}">
        <p14:creationId xmlns:p14="http://schemas.microsoft.com/office/powerpoint/2010/main" val="2503958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90C8A59E-C3F7-47D8-B5C4-353D8E19969E}"/>
              </a:ext>
            </a:extLst>
          </p:cNvPr>
          <p:cNvSpPr txBox="1"/>
          <p:nvPr/>
        </p:nvSpPr>
        <p:spPr>
          <a:xfrm>
            <a:off x="1426151" y="421562"/>
            <a:ext cx="10180493" cy="646331"/>
          </a:xfrm>
          <a:prstGeom prst="rect">
            <a:avLst/>
          </a:prstGeom>
          <a:noFill/>
        </p:spPr>
        <p:txBody>
          <a:bodyPr wrap="square">
            <a:spAutoFit/>
          </a:bodyPr>
          <a:lstStyle/>
          <a:p>
            <a:r>
              <a:rPr lang="ru-RU" sz="1800" i="1" dirty="0">
                <a:latin typeface="Times New Roman" panose="02020603050405020304" pitchFamily="18" charset="0"/>
                <a:cs typeface="Times New Roman" panose="02020603050405020304" pitchFamily="18" charset="0"/>
              </a:rPr>
              <a:t>5. За </a:t>
            </a:r>
            <a:r>
              <a:rPr lang="ru-RU" sz="1800" i="1" dirty="0" err="1">
                <a:latin typeface="Times New Roman" panose="02020603050405020304" pitchFamily="18" charset="0"/>
                <a:cs typeface="Times New Roman" panose="02020603050405020304" pitchFamily="18" charset="0"/>
              </a:rPr>
              <a:t>допомогою</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Майстра</a:t>
            </a:r>
            <a:r>
              <a:rPr lang="ru-RU" sz="1800" i="1" dirty="0">
                <a:latin typeface="Times New Roman" panose="02020603050405020304" pitchFamily="18" charset="0"/>
                <a:cs typeface="Times New Roman" panose="02020603050405020304" pitchFamily="18" charset="0"/>
              </a:rPr>
              <a:t> форм </a:t>
            </a:r>
            <a:r>
              <a:rPr lang="ru-RU" sz="1800" i="1" dirty="0" err="1">
                <a:latin typeface="Times New Roman" panose="02020603050405020304" pitchFamily="18" charset="0"/>
                <a:cs typeface="Times New Roman" panose="02020603050405020304" pitchFamily="18" charset="0"/>
              </a:rPr>
              <a:t>створіть</a:t>
            </a:r>
            <a:r>
              <a:rPr lang="ru-RU" sz="1800" i="1" dirty="0">
                <a:latin typeface="Times New Roman" panose="02020603050405020304" pitchFamily="18" charset="0"/>
                <a:cs typeface="Times New Roman" panose="02020603050405020304" pitchFamily="18" charset="0"/>
              </a:rPr>
              <a:t> Форму_55 для </a:t>
            </a:r>
            <a:r>
              <a:rPr lang="ru-RU" sz="1800" i="1" dirty="0" err="1">
                <a:latin typeface="Times New Roman" panose="02020603050405020304" pitchFamily="18" charset="0"/>
                <a:cs typeface="Times New Roman" panose="02020603050405020304" pitchFamily="18" charset="0"/>
              </a:rPr>
              <a:t>таблиці</a:t>
            </a:r>
            <a:r>
              <a:rPr lang="ru-RU" sz="1800" i="1" dirty="0">
                <a:latin typeface="Times New Roman" panose="02020603050405020304" pitchFamily="18" charset="0"/>
                <a:cs typeface="Times New Roman" panose="02020603050405020304" pitchFamily="18" charset="0"/>
              </a:rPr>
              <a:t> КЛАСИ. У форму </a:t>
            </a:r>
            <a:r>
              <a:rPr lang="ru-RU" sz="1800" i="1" dirty="0" err="1">
                <a:latin typeface="Times New Roman" panose="02020603050405020304" pitchFamily="18" charset="0"/>
                <a:cs typeface="Times New Roman" panose="02020603050405020304" pitchFamily="18" charset="0"/>
              </a:rPr>
              <a:t>включіть</a:t>
            </a:r>
            <a:r>
              <a:rPr lang="ru-RU" sz="1800" i="1" dirty="0">
                <a:latin typeface="Times New Roman" panose="02020603050405020304" pitchFamily="18" charset="0"/>
                <a:cs typeface="Times New Roman" panose="02020603050405020304" pitchFamily="18" charset="0"/>
              </a:rPr>
              <a:t> поля </a:t>
            </a:r>
            <a:r>
              <a:rPr lang="ru-RU" sz="1800" i="1" dirty="0" err="1">
                <a:latin typeface="Times New Roman" panose="02020603050405020304" pitchFamily="18" charset="0"/>
                <a:cs typeface="Times New Roman" panose="02020603050405020304" pitchFamily="18" charset="0"/>
              </a:rPr>
              <a:t>Клас</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Учнів</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Класний</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керівник</a:t>
            </a:r>
            <a:r>
              <a:rPr lang="ru-RU" sz="1800" i="1" dirty="0">
                <a:latin typeface="Times New Roman" panose="02020603050405020304" pitchFamily="18" charset="0"/>
                <a:cs typeface="Times New Roman" panose="02020603050405020304" pitchFamily="18" charset="0"/>
              </a:rPr>
              <a:t>.</a:t>
            </a:r>
          </a:p>
        </p:txBody>
      </p:sp>
      <p:pic>
        <p:nvPicPr>
          <p:cNvPr id="6" name="Рисунок 5">
            <a:extLst>
              <a:ext uri="{FF2B5EF4-FFF2-40B4-BE49-F238E27FC236}">
                <a16:creationId xmlns:a16="http://schemas.microsoft.com/office/drawing/2014/main" id="{DCD38C63-CF98-45E4-AA56-64852DCCABA6}"/>
              </a:ext>
            </a:extLst>
          </p:cNvPr>
          <p:cNvPicPr>
            <a:picLocks noChangeAspect="1"/>
          </p:cNvPicPr>
          <p:nvPr/>
        </p:nvPicPr>
        <p:blipFill>
          <a:blip r:embed="rId2"/>
          <a:stretch>
            <a:fillRect/>
          </a:stretch>
        </p:blipFill>
        <p:spPr>
          <a:xfrm>
            <a:off x="1426151" y="1067893"/>
            <a:ext cx="4351194" cy="1902180"/>
          </a:xfrm>
          <a:prstGeom prst="rect">
            <a:avLst/>
          </a:prstGeom>
        </p:spPr>
      </p:pic>
      <p:pic>
        <p:nvPicPr>
          <p:cNvPr id="8" name="Рисунок 7">
            <a:extLst>
              <a:ext uri="{FF2B5EF4-FFF2-40B4-BE49-F238E27FC236}">
                <a16:creationId xmlns:a16="http://schemas.microsoft.com/office/drawing/2014/main" id="{C9D2CB91-826C-4350-98C0-10223E1945B9}"/>
              </a:ext>
            </a:extLst>
          </p:cNvPr>
          <p:cNvPicPr>
            <a:picLocks noChangeAspect="1"/>
          </p:cNvPicPr>
          <p:nvPr/>
        </p:nvPicPr>
        <p:blipFill>
          <a:blip r:embed="rId3"/>
          <a:stretch>
            <a:fillRect/>
          </a:stretch>
        </p:blipFill>
        <p:spPr>
          <a:xfrm>
            <a:off x="1397387" y="2970073"/>
            <a:ext cx="4662312" cy="2540715"/>
          </a:xfrm>
          <a:prstGeom prst="rect">
            <a:avLst/>
          </a:prstGeom>
        </p:spPr>
      </p:pic>
      <p:pic>
        <p:nvPicPr>
          <p:cNvPr id="10" name="Рисунок 9">
            <a:extLst>
              <a:ext uri="{FF2B5EF4-FFF2-40B4-BE49-F238E27FC236}">
                <a16:creationId xmlns:a16="http://schemas.microsoft.com/office/drawing/2014/main" id="{FC113D98-E826-4367-A4A5-DDF0CB6D91C7}"/>
              </a:ext>
            </a:extLst>
          </p:cNvPr>
          <p:cNvPicPr>
            <a:picLocks noChangeAspect="1"/>
          </p:cNvPicPr>
          <p:nvPr/>
        </p:nvPicPr>
        <p:blipFill>
          <a:blip r:embed="rId4"/>
          <a:stretch>
            <a:fillRect/>
          </a:stretch>
        </p:blipFill>
        <p:spPr>
          <a:xfrm>
            <a:off x="7103244" y="991488"/>
            <a:ext cx="4144303" cy="2437512"/>
          </a:xfrm>
          <a:prstGeom prst="rect">
            <a:avLst/>
          </a:prstGeom>
        </p:spPr>
      </p:pic>
      <p:pic>
        <p:nvPicPr>
          <p:cNvPr id="12" name="Рисунок 11">
            <a:extLst>
              <a:ext uri="{FF2B5EF4-FFF2-40B4-BE49-F238E27FC236}">
                <a16:creationId xmlns:a16="http://schemas.microsoft.com/office/drawing/2014/main" id="{22F7D5B5-AA5B-4D3F-B992-2DDDA9E57CD4}"/>
              </a:ext>
            </a:extLst>
          </p:cNvPr>
          <p:cNvPicPr>
            <a:picLocks noChangeAspect="1"/>
          </p:cNvPicPr>
          <p:nvPr/>
        </p:nvPicPr>
        <p:blipFill>
          <a:blip r:embed="rId5"/>
          <a:stretch>
            <a:fillRect/>
          </a:stretch>
        </p:blipFill>
        <p:spPr>
          <a:xfrm>
            <a:off x="6724216" y="3627096"/>
            <a:ext cx="4662312" cy="2809342"/>
          </a:xfrm>
          <a:prstGeom prst="rect">
            <a:avLst/>
          </a:prstGeom>
        </p:spPr>
      </p:pic>
    </p:spTree>
    <p:extLst>
      <p:ext uri="{BB962C8B-B14F-4D97-AF65-F5344CB8AC3E}">
        <p14:creationId xmlns:p14="http://schemas.microsoft.com/office/powerpoint/2010/main" val="3275552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706439D-9793-4EC0-97DE-A1A368C76667}"/>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A7513676-9A8E-4C10-A68F-321098AD1554}"/>
              </a:ext>
            </a:extLst>
          </p:cNvPr>
          <p:cNvSpPr txBox="1"/>
          <p:nvPr/>
        </p:nvSpPr>
        <p:spPr>
          <a:xfrm>
            <a:off x="2049606" y="421562"/>
            <a:ext cx="9172575" cy="646331"/>
          </a:xfrm>
          <a:prstGeom prst="rect">
            <a:avLst/>
          </a:prstGeom>
          <a:noFill/>
        </p:spPr>
        <p:txBody>
          <a:bodyPr wrap="square">
            <a:spAutoFit/>
          </a:bodyPr>
          <a:lstStyle/>
          <a:p>
            <a:r>
              <a:rPr lang="ru-RU" sz="1800" i="1" dirty="0">
                <a:latin typeface="Times New Roman" panose="02020603050405020304" pitchFamily="18" charset="0"/>
                <a:cs typeface="Times New Roman" panose="02020603050405020304" pitchFamily="18" charset="0"/>
              </a:rPr>
              <a:t>6. За </a:t>
            </a:r>
            <a:r>
              <a:rPr lang="ru-RU" sz="1800" i="1" dirty="0" err="1">
                <a:latin typeface="Times New Roman" panose="02020603050405020304" pitchFamily="18" charset="0"/>
                <a:cs typeface="Times New Roman" panose="02020603050405020304" pitchFamily="18" charset="0"/>
              </a:rPr>
              <a:t>допомогою</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Майстра</a:t>
            </a:r>
            <a:r>
              <a:rPr lang="ru-RU" sz="1800" i="1" dirty="0">
                <a:latin typeface="Times New Roman" panose="02020603050405020304" pitchFamily="18" charset="0"/>
                <a:cs typeface="Times New Roman" panose="02020603050405020304" pitchFamily="18" charset="0"/>
              </a:rPr>
              <a:t> форм </a:t>
            </a:r>
            <a:r>
              <a:rPr lang="ru-RU" sz="1800" i="1" dirty="0" err="1">
                <a:latin typeface="Times New Roman" panose="02020603050405020304" pitchFamily="18" charset="0"/>
                <a:cs typeface="Times New Roman" panose="02020603050405020304" pitchFamily="18" charset="0"/>
              </a:rPr>
              <a:t>створіть</a:t>
            </a:r>
            <a:r>
              <a:rPr lang="ru-RU" sz="1800" i="1" dirty="0">
                <a:latin typeface="Times New Roman" panose="02020603050405020304" pitchFamily="18" charset="0"/>
                <a:cs typeface="Times New Roman" panose="02020603050405020304" pitchFamily="18" charset="0"/>
              </a:rPr>
              <a:t> Форму_56 для </a:t>
            </a:r>
            <a:r>
              <a:rPr lang="ru-RU" sz="1800" i="1" dirty="0" err="1">
                <a:latin typeface="Times New Roman" panose="02020603050405020304" pitchFamily="18" charset="0"/>
                <a:cs typeface="Times New Roman" panose="02020603050405020304" pitchFamily="18" charset="0"/>
              </a:rPr>
              <a:t>таблиці</a:t>
            </a:r>
            <a:r>
              <a:rPr lang="ru-RU" sz="1800" i="1" dirty="0">
                <a:latin typeface="Times New Roman" panose="02020603050405020304" pitchFamily="18" charset="0"/>
                <a:cs typeface="Times New Roman" panose="02020603050405020304" pitchFamily="18" charset="0"/>
              </a:rPr>
              <a:t> УЧНІ. У форму </a:t>
            </a:r>
            <a:r>
              <a:rPr lang="ru-RU" sz="1800" i="1" dirty="0" err="1">
                <a:latin typeface="Times New Roman" panose="02020603050405020304" pitchFamily="18" charset="0"/>
                <a:cs typeface="Times New Roman" panose="02020603050405020304" pitchFamily="18" charset="0"/>
              </a:rPr>
              <a:t>включіть</a:t>
            </a:r>
            <a:r>
              <a:rPr lang="ru-RU" sz="1800" i="1" dirty="0">
                <a:latin typeface="Times New Roman" panose="02020603050405020304" pitchFamily="18" charset="0"/>
                <a:cs typeface="Times New Roman" panose="02020603050405020304" pitchFamily="18" charset="0"/>
              </a:rPr>
              <a:t> поля </a:t>
            </a:r>
            <a:r>
              <a:rPr lang="ru-RU" sz="1800" i="1" dirty="0" err="1">
                <a:latin typeface="Times New Roman" panose="02020603050405020304" pitchFamily="18" charset="0"/>
                <a:cs typeface="Times New Roman" panose="02020603050405020304" pitchFamily="18" charset="0"/>
              </a:rPr>
              <a:t>Прізвище</a:t>
            </a:r>
            <a:r>
              <a:rPr lang="ru-RU" sz="1800" i="1" dirty="0">
                <a:latin typeface="Times New Roman" panose="02020603050405020304" pitchFamily="18" charset="0"/>
                <a:cs typeface="Times New Roman" panose="02020603050405020304" pitchFamily="18" charset="0"/>
              </a:rPr>
              <a:t>, Адреса, Дата народження.</a:t>
            </a:r>
            <a:endParaRPr lang="uk-UA" sz="1800" i="1"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E0FD5EBA-27EA-4951-A3BC-8EFCD574B972}"/>
              </a:ext>
            </a:extLst>
          </p:cNvPr>
          <p:cNvPicPr>
            <a:picLocks noChangeAspect="1"/>
          </p:cNvPicPr>
          <p:nvPr/>
        </p:nvPicPr>
        <p:blipFill>
          <a:blip r:embed="rId2"/>
          <a:stretch>
            <a:fillRect/>
          </a:stretch>
        </p:blipFill>
        <p:spPr>
          <a:xfrm>
            <a:off x="2910564" y="1554317"/>
            <a:ext cx="6370872" cy="3749365"/>
          </a:xfrm>
          <a:prstGeom prst="rect">
            <a:avLst/>
          </a:prstGeom>
        </p:spPr>
      </p:pic>
    </p:spTree>
    <p:extLst>
      <p:ext uri="{BB962C8B-B14F-4D97-AF65-F5344CB8AC3E}">
        <p14:creationId xmlns:p14="http://schemas.microsoft.com/office/powerpoint/2010/main" val="2096481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5FA1B371-0D03-4577-9DD2-AF7F46BB9F45}"/>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3" name="TextBox 2">
            <a:extLst>
              <a:ext uri="{FF2B5EF4-FFF2-40B4-BE49-F238E27FC236}">
                <a16:creationId xmlns:a16="http://schemas.microsoft.com/office/drawing/2014/main" id="{5AA61002-88D9-4B39-8014-60903F1E8032}"/>
              </a:ext>
            </a:extLst>
          </p:cNvPr>
          <p:cNvSpPr txBox="1"/>
          <p:nvPr/>
        </p:nvSpPr>
        <p:spPr>
          <a:xfrm>
            <a:off x="2054711" y="493381"/>
            <a:ext cx="7498068" cy="954107"/>
          </a:xfrm>
          <a:prstGeom prst="rect">
            <a:avLst/>
          </a:prstGeom>
          <a:noFill/>
        </p:spPr>
        <p:txBody>
          <a:bodyPr wrap="square">
            <a:spAutoFit/>
          </a:bodyPr>
          <a:lstStyle/>
          <a:p>
            <a:pPr algn="ctr"/>
            <a:r>
              <a:rPr lang="ru-RU" sz="2800" b="1" i="1" dirty="0" err="1">
                <a:solidFill>
                  <a:srgbClr val="FF9933"/>
                </a:solidFill>
                <a:effectLst/>
                <a:latin typeface="Open Sans" panose="020B0606030504020204" pitchFamily="34" charset="0"/>
              </a:rPr>
              <a:t>Вправа</a:t>
            </a:r>
            <a:r>
              <a:rPr lang="ru-RU" sz="2800" b="1" i="1" dirty="0">
                <a:solidFill>
                  <a:srgbClr val="FF9933"/>
                </a:solidFill>
                <a:effectLst/>
                <a:latin typeface="Open Sans" panose="020B0606030504020204" pitchFamily="34" charset="0"/>
              </a:rPr>
              <a:t> для </a:t>
            </a:r>
            <a:r>
              <a:rPr lang="ru-RU" sz="2800" b="1" i="1" dirty="0" err="1">
                <a:solidFill>
                  <a:srgbClr val="FF9933"/>
                </a:solidFill>
                <a:effectLst/>
                <a:latin typeface="Open Sans" panose="020B0606030504020204" pitchFamily="34" charset="0"/>
              </a:rPr>
              <a:t>профілактики</a:t>
            </a:r>
            <a:r>
              <a:rPr lang="ru-RU" sz="2800" b="1" i="1" dirty="0">
                <a:solidFill>
                  <a:srgbClr val="FF9933"/>
                </a:solidFill>
                <a:effectLst/>
                <a:latin typeface="Open Sans" panose="020B0606030504020204" pitchFamily="34" charset="0"/>
              </a:rPr>
              <a:t> </a:t>
            </a:r>
            <a:r>
              <a:rPr lang="ru-RU" sz="2800" b="1" i="1" dirty="0" err="1">
                <a:solidFill>
                  <a:srgbClr val="FF9933"/>
                </a:solidFill>
                <a:effectLst/>
                <a:latin typeface="Open Sans" panose="020B0606030504020204" pitchFamily="34" charset="0"/>
              </a:rPr>
              <a:t>короткозорості</a:t>
            </a:r>
            <a:r>
              <a:rPr lang="ru-RU" sz="2800" b="1" i="1" dirty="0">
                <a:solidFill>
                  <a:srgbClr val="FF9933"/>
                </a:solidFill>
                <a:effectLst/>
                <a:latin typeface="Open Sans" panose="020B0606030504020204" pitchFamily="34" charset="0"/>
              </a:rPr>
              <a:t> та </a:t>
            </a:r>
            <a:r>
              <a:rPr lang="ru-RU" sz="2800" b="1" i="1" dirty="0" err="1">
                <a:solidFill>
                  <a:srgbClr val="FF9933"/>
                </a:solidFill>
                <a:effectLst/>
                <a:latin typeface="Open Sans" panose="020B0606030504020204" pitchFamily="34" charset="0"/>
              </a:rPr>
              <a:t>порушення</a:t>
            </a:r>
            <a:r>
              <a:rPr lang="ru-RU" sz="2800" b="1" i="1" dirty="0">
                <a:solidFill>
                  <a:srgbClr val="FF9933"/>
                </a:solidFill>
                <a:effectLst/>
                <a:latin typeface="Open Sans" panose="020B0606030504020204" pitchFamily="34" charset="0"/>
              </a:rPr>
              <a:t> </a:t>
            </a:r>
            <a:r>
              <a:rPr lang="ru-RU" sz="2800" b="1" i="1" dirty="0" err="1">
                <a:solidFill>
                  <a:srgbClr val="FF9933"/>
                </a:solidFill>
                <a:effectLst/>
                <a:latin typeface="Open Sans" panose="020B0606030504020204" pitchFamily="34" charset="0"/>
              </a:rPr>
              <a:t>зору</a:t>
            </a:r>
            <a:endParaRPr lang="uk-UA" sz="2800" b="1" dirty="0">
              <a:solidFill>
                <a:srgbClr val="FF9933"/>
              </a:solidFill>
            </a:endParaRPr>
          </a:p>
        </p:txBody>
      </p:sp>
      <p:pic>
        <p:nvPicPr>
          <p:cNvPr id="4" name="Рисунок 3">
            <a:extLst>
              <a:ext uri="{FF2B5EF4-FFF2-40B4-BE49-F238E27FC236}">
                <a16:creationId xmlns:a16="http://schemas.microsoft.com/office/drawing/2014/main" id="{85CC1B0C-55A5-4F69-A099-B96F3DA9334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Lst>
          </a:blip>
          <a:stretch>
            <a:fillRect/>
          </a:stretch>
        </p:blipFill>
        <p:spPr>
          <a:xfrm>
            <a:off x="3047140" y="2241970"/>
            <a:ext cx="7431668" cy="6504996"/>
          </a:xfrm>
          <a:prstGeom prst="rect">
            <a:avLst/>
          </a:prstGeom>
        </p:spPr>
      </p:pic>
    </p:spTree>
    <p:extLst>
      <p:ext uri="{BB962C8B-B14F-4D97-AF65-F5344CB8AC3E}">
        <p14:creationId xmlns:p14="http://schemas.microsoft.com/office/powerpoint/2010/main" val="1650912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8D4E9077-41E0-49DF-87FA-44320225F99C}"/>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EFAE71CB-F214-44A6-94FB-EBC900AC6065}"/>
              </a:ext>
            </a:extLst>
          </p:cNvPr>
          <p:cNvSpPr txBox="1"/>
          <p:nvPr/>
        </p:nvSpPr>
        <p:spPr>
          <a:xfrm>
            <a:off x="1862569" y="1485266"/>
            <a:ext cx="9557039" cy="3416320"/>
          </a:xfrm>
          <a:prstGeom prst="rect">
            <a:avLst/>
          </a:prstGeom>
          <a:noFill/>
        </p:spPr>
        <p:txBody>
          <a:bodyPr wrap="square">
            <a:spAutoFit/>
          </a:bodyPr>
          <a:lstStyle/>
          <a:p>
            <a:pPr algn="l">
              <a:buFont typeface="+mj-lt"/>
              <a:buAutoNum type="arabicPeriod"/>
            </a:pPr>
            <a:r>
              <a:rPr lang="ru-RU" sz="2400" b="0" i="1" dirty="0">
                <a:solidFill>
                  <a:srgbClr val="333333"/>
                </a:solidFill>
                <a:effectLst/>
                <a:latin typeface="Times New Roman" panose="02020603050405020304" pitchFamily="18" charset="0"/>
                <a:cs typeface="Times New Roman" panose="02020603050405020304" pitchFamily="18" charset="0"/>
              </a:rPr>
              <a:t>Для </a:t>
            </a:r>
            <a:r>
              <a:rPr lang="ru-RU" sz="2400" b="0" i="1" dirty="0" err="1">
                <a:solidFill>
                  <a:srgbClr val="333333"/>
                </a:solidFill>
                <a:effectLst/>
                <a:latin typeface="Times New Roman" panose="02020603050405020304" pitchFamily="18" charset="0"/>
                <a:cs typeface="Times New Roman" panose="02020603050405020304" pitchFamily="18" charset="0"/>
              </a:rPr>
              <a:t>чого</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призначені</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форми</a:t>
            </a:r>
            <a:r>
              <a:rPr lang="ru-RU" sz="2400" b="0" i="1" dirty="0">
                <a:solidFill>
                  <a:srgbClr val="333333"/>
                </a:solidFill>
                <a:effectLst/>
                <a:latin typeface="Times New Roman" panose="02020603050405020304" pitchFamily="18" charset="0"/>
                <a:cs typeface="Times New Roman" panose="02020603050405020304" pitchFamily="18" charset="0"/>
              </a:rPr>
              <a:t>?</a:t>
            </a:r>
          </a:p>
          <a:p>
            <a:pPr algn="l">
              <a:buFont typeface="+mj-lt"/>
              <a:buAutoNum type="arabicPeriod"/>
            </a:pPr>
            <a:r>
              <a:rPr lang="ru-RU" sz="2400" b="0" i="1" dirty="0" err="1">
                <a:solidFill>
                  <a:srgbClr val="333333"/>
                </a:solidFill>
                <a:effectLst/>
                <a:latin typeface="Times New Roman" panose="02020603050405020304" pitchFamily="18" charset="0"/>
                <a:cs typeface="Times New Roman" panose="02020603050405020304" pitchFamily="18" charset="0"/>
              </a:rPr>
              <a:t>Які</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елементи</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керування</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може</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містити</a:t>
            </a:r>
            <a:r>
              <a:rPr lang="ru-RU" sz="2400" b="0" i="1" dirty="0">
                <a:solidFill>
                  <a:srgbClr val="333333"/>
                </a:solidFill>
                <a:effectLst/>
                <a:latin typeface="Times New Roman" panose="02020603050405020304" pitchFamily="18" charset="0"/>
                <a:cs typeface="Times New Roman" panose="02020603050405020304" pitchFamily="18" charset="0"/>
              </a:rPr>
              <a:t> форма?</a:t>
            </a:r>
          </a:p>
          <a:p>
            <a:pPr algn="l">
              <a:buFont typeface="+mj-lt"/>
              <a:buAutoNum type="arabicPeriod"/>
            </a:pPr>
            <a:r>
              <a:rPr lang="ru-RU" sz="2400" b="0" i="1" dirty="0" err="1">
                <a:solidFill>
                  <a:srgbClr val="333333"/>
                </a:solidFill>
                <a:effectLst/>
                <a:latin typeface="Times New Roman" panose="02020603050405020304" pitchFamily="18" charset="0"/>
                <a:cs typeface="Times New Roman" panose="02020603050405020304" pitchFamily="18" charset="0"/>
              </a:rPr>
              <a:t>Які</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основні</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розділи</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має</a:t>
            </a:r>
            <a:r>
              <a:rPr lang="ru-RU" sz="2400" b="0" i="1" dirty="0">
                <a:solidFill>
                  <a:srgbClr val="333333"/>
                </a:solidFill>
                <a:effectLst/>
                <a:latin typeface="Times New Roman" panose="02020603050405020304" pitchFamily="18" charset="0"/>
                <a:cs typeface="Times New Roman" panose="02020603050405020304" pitchFamily="18" charset="0"/>
              </a:rPr>
              <a:t> форма?</a:t>
            </a:r>
          </a:p>
          <a:p>
            <a:pPr algn="l">
              <a:buFont typeface="+mj-lt"/>
              <a:buAutoNum type="arabicPeriod"/>
            </a:pPr>
            <a:r>
              <a:rPr lang="ru-RU" sz="2400" b="0" i="1" dirty="0" err="1">
                <a:solidFill>
                  <a:srgbClr val="333333"/>
                </a:solidFill>
                <a:effectLst/>
                <a:latin typeface="Times New Roman" panose="02020603050405020304" pitchFamily="18" charset="0"/>
                <a:cs typeface="Times New Roman" panose="02020603050405020304" pitchFamily="18" charset="0"/>
              </a:rPr>
              <a:t>Які</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засоби</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створення</a:t>
            </a:r>
            <a:r>
              <a:rPr lang="ru-RU" sz="2400" b="0" i="1" dirty="0">
                <a:solidFill>
                  <a:srgbClr val="333333"/>
                </a:solidFill>
                <a:effectLst/>
                <a:latin typeface="Times New Roman" panose="02020603050405020304" pitchFamily="18" charset="0"/>
                <a:cs typeface="Times New Roman" panose="02020603050405020304" pitchFamily="18" charset="0"/>
              </a:rPr>
              <a:t> форм є </a:t>
            </a:r>
            <a:r>
              <a:rPr lang="ru-RU" sz="2400" b="0" i="1" dirty="0" err="1">
                <a:solidFill>
                  <a:srgbClr val="333333"/>
                </a:solidFill>
                <a:effectLst/>
                <a:latin typeface="Times New Roman" panose="02020603050405020304" pitchFamily="18" charset="0"/>
                <a:cs typeface="Times New Roman" panose="02020603050405020304" pitchFamily="18" charset="0"/>
              </a:rPr>
              <a:t>простими</a:t>
            </a:r>
            <a:r>
              <a:rPr lang="ru-RU" sz="2400" b="0" i="1" dirty="0">
                <a:solidFill>
                  <a:srgbClr val="333333"/>
                </a:solidFill>
                <a:effectLst/>
                <a:latin typeface="Times New Roman" panose="02020603050405020304" pitchFamily="18" charset="0"/>
                <a:cs typeface="Times New Roman" panose="02020603050405020304" pitchFamily="18" charset="0"/>
              </a:rPr>
              <a:t>?</a:t>
            </a:r>
          </a:p>
          <a:p>
            <a:pPr algn="l">
              <a:buFont typeface="+mj-lt"/>
              <a:buAutoNum type="arabicPeriod"/>
            </a:pPr>
            <a:r>
              <a:rPr lang="ru-RU" sz="2400" b="0" i="1" dirty="0" err="1">
                <a:solidFill>
                  <a:srgbClr val="333333"/>
                </a:solidFill>
                <a:effectLst/>
                <a:latin typeface="Times New Roman" panose="02020603050405020304" pitchFamily="18" charset="0"/>
                <a:cs typeface="Times New Roman" panose="02020603050405020304" pitchFamily="18" charset="0"/>
              </a:rPr>
              <a:t>Поясніть</a:t>
            </a:r>
            <a:r>
              <a:rPr lang="ru-RU" sz="2400" b="0" i="1" dirty="0">
                <a:solidFill>
                  <a:srgbClr val="333333"/>
                </a:solidFill>
                <a:effectLst/>
                <a:latin typeface="Times New Roman" panose="02020603050405020304" pitchFamily="18" charset="0"/>
                <a:cs typeface="Times New Roman" panose="02020603050405020304" pitchFamily="18" charset="0"/>
              </a:rPr>
              <a:t> порядок </a:t>
            </a:r>
            <a:r>
              <a:rPr lang="ru-RU" sz="2400" b="0" i="1" dirty="0" err="1">
                <a:solidFill>
                  <a:srgbClr val="333333"/>
                </a:solidFill>
                <a:effectLst/>
                <a:latin typeface="Times New Roman" panose="02020603050405020304" pitchFamily="18" charset="0"/>
                <a:cs typeface="Times New Roman" panose="02020603050405020304" pitchFamily="18" charset="0"/>
              </a:rPr>
              <a:t>створення</a:t>
            </a:r>
            <a:r>
              <a:rPr lang="ru-RU" sz="2400" b="0" i="1" dirty="0">
                <a:solidFill>
                  <a:srgbClr val="333333"/>
                </a:solidFill>
                <a:effectLst/>
                <a:latin typeface="Times New Roman" panose="02020603050405020304" pitchFamily="18" charset="0"/>
                <a:cs typeface="Times New Roman" panose="02020603050405020304" pitchFamily="18" charset="0"/>
              </a:rPr>
              <a:t> форм за </a:t>
            </a:r>
            <a:r>
              <a:rPr lang="ru-RU" sz="2400" b="0" i="1" dirty="0" err="1">
                <a:solidFill>
                  <a:srgbClr val="333333"/>
                </a:solidFill>
                <a:effectLst/>
                <a:latin typeface="Times New Roman" panose="02020603050405020304" pitchFamily="18" charset="0"/>
                <a:cs typeface="Times New Roman" panose="02020603050405020304" pitchFamily="18" charset="0"/>
              </a:rPr>
              <a:t>допомогою</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засобу</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1" i="1" dirty="0">
                <a:solidFill>
                  <a:srgbClr val="333333"/>
                </a:solidFill>
                <a:effectLst/>
                <a:latin typeface="Times New Roman" panose="02020603050405020304" pitchFamily="18" charset="0"/>
                <a:cs typeface="Times New Roman" panose="02020603050405020304" pitchFamily="18" charset="0"/>
              </a:rPr>
              <a:t>Форма</a:t>
            </a:r>
            <a:r>
              <a:rPr lang="ru-RU" sz="2400" b="0" i="1" dirty="0">
                <a:solidFill>
                  <a:srgbClr val="333333"/>
                </a:solidFill>
                <a:effectLst/>
                <a:latin typeface="Times New Roman" panose="02020603050405020304" pitchFamily="18" charset="0"/>
                <a:cs typeface="Times New Roman" panose="02020603050405020304" pitchFamily="18" charset="0"/>
              </a:rPr>
              <a:t>.</a:t>
            </a:r>
          </a:p>
          <a:p>
            <a:pPr algn="l">
              <a:buFont typeface="+mj-lt"/>
              <a:buAutoNum type="arabicPeriod"/>
            </a:pPr>
            <a:r>
              <a:rPr lang="ru-RU" sz="2400" b="0" i="1" dirty="0" err="1">
                <a:solidFill>
                  <a:srgbClr val="333333"/>
                </a:solidFill>
                <a:effectLst/>
                <a:latin typeface="Times New Roman" panose="02020603050405020304" pitchFamily="18" charset="0"/>
                <a:cs typeface="Times New Roman" panose="02020603050405020304" pitchFamily="18" charset="0"/>
              </a:rPr>
              <a:t>Поясніть</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особливості</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створення</a:t>
            </a:r>
            <a:r>
              <a:rPr lang="ru-RU" sz="2400" b="0" i="1" dirty="0">
                <a:solidFill>
                  <a:srgbClr val="333333"/>
                </a:solidFill>
                <a:effectLst/>
                <a:latin typeface="Times New Roman" panose="02020603050405020304" pitchFamily="18" charset="0"/>
                <a:cs typeface="Times New Roman" panose="02020603050405020304" pitchFamily="18" charset="0"/>
              </a:rPr>
              <a:t> форм за </a:t>
            </a:r>
            <a:r>
              <a:rPr lang="ru-RU" sz="2400" b="0" i="1" dirty="0" err="1">
                <a:solidFill>
                  <a:srgbClr val="333333"/>
                </a:solidFill>
                <a:effectLst/>
                <a:latin typeface="Times New Roman" panose="02020603050405020304" pitchFamily="18" charset="0"/>
                <a:cs typeface="Times New Roman" panose="02020603050405020304" pitchFamily="18" charset="0"/>
              </a:rPr>
              <a:t>допомогою</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засобу</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1" i="1" dirty="0" err="1">
                <a:solidFill>
                  <a:srgbClr val="333333"/>
                </a:solidFill>
                <a:effectLst/>
                <a:latin typeface="Times New Roman" panose="02020603050405020304" pitchFamily="18" charset="0"/>
                <a:cs typeface="Times New Roman" panose="02020603050405020304" pitchFamily="18" charset="0"/>
              </a:rPr>
              <a:t>Розділена</a:t>
            </a:r>
            <a:r>
              <a:rPr lang="ru-RU" sz="2400" b="1" i="1" dirty="0">
                <a:solidFill>
                  <a:srgbClr val="333333"/>
                </a:solidFill>
                <a:effectLst/>
                <a:latin typeface="Times New Roman" panose="02020603050405020304" pitchFamily="18" charset="0"/>
                <a:cs typeface="Times New Roman" panose="02020603050405020304" pitchFamily="18" charset="0"/>
              </a:rPr>
              <a:t> форма</a:t>
            </a:r>
            <a:r>
              <a:rPr lang="ru-RU" sz="2400" b="0" i="1" dirty="0">
                <a:solidFill>
                  <a:srgbClr val="333333"/>
                </a:solidFill>
                <a:effectLst/>
                <a:latin typeface="Times New Roman" panose="02020603050405020304" pitchFamily="18" charset="0"/>
                <a:cs typeface="Times New Roman" panose="02020603050405020304" pitchFamily="18" charset="0"/>
              </a:rPr>
              <a:t>?</a:t>
            </a:r>
          </a:p>
          <a:p>
            <a:pPr algn="l">
              <a:buFont typeface="+mj-lt"/>
              <a:buAutoNum type="arabicPeriod"/>
            </a:pPr>
            <a:r>
              <a:rPr lang="ru-RU" sz="2400" b="0" i="1" dirty="0" err="1">
                <a:solidFill>
                  <a:srgbClr val="333333"/>
                </a:solidFill>
                <a:effectLst/>
                <a:latin typeface="Times New Roman" panose="02020603050405020304" pitchFamily="18" charset="0"/>
                <a:cs typeface="Times New Roman" panose="02020603050405020304" pitchFamily="18" charset="0"/>
              </a:rPr>
              <a:t>Обґрунтуйте</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необхідність</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застосування</a:t>
            </a:r>
            <a:r>
              <a:rPr lang="ru-RU" sz="2400" b="0" i="1" dirty="0">
                <a:solidFill>
                  <a:srgbClr val="333333"/>
                </a:solidFill>
                <a:effectLst/>
                <a:latin typeface="Times New Roman" panose="02020603050405020304" pitchFamily="18" charset="0"/>
                <a:cs typeface="Times New Roman" panose="02020603050405020304" pitchFamily="18" charset="0"/>
              </a:rPr>
              <a:t> форм.</a:t>
            </a:r>
          </a:p>
          <a:p>
            <a:pPr algn="l">
              <a:buFont typeface="+mj-lt"/>
              <a:buAutoNum type="arabicPeriod"/>
            </a:pPr>
            <a:r>
              <a:rPr lang="ru-RU" sz="2400" b="0" i="1" dirty="0" err="1">
                <a:solidFill>
                  <a:srgbClr val="333333"/>
                </a:solidFill>
                <a:effectLst/>
                <a:latin typeface="Times New Roman" panose="02020603050405020304" pitchFamily="18" charset="0"/>
                <a:cs typeface="Times New Roman" panose="02020603050405020304" pitchFamily="18" charset="0"/>
              </a:rPr>
              <a:t>Які</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переваги</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має</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Майстер</a:t>
            </a:r>
            <a:r>
              <a:rPr lang="ru-RU" sz="2400" b="0" i="1" dirty="0">
                <a:solidFill>
                  <a:srgbClr val="333333"/>
                </a:solidFill>
                <a:effectLst/>
                <a:latin typeface="Times New Roman" panose="02020603050405020304" pitchFamily="18" charset="0"/>
                <a:cs typeface="Times New Roman" panose="02020603050405020304" pitchFamily="18" charset="0"/>
              </a:rPr>
              <a:t> форм над </a:t>
            </a:r>
            <a:r>
              <a:rPr lang="ru-RU" sz="2400" b="0" i="1" dirty="0" err="1">
                <a:solidFill>
                  <a:srgbClr val="333333"/>
                </a:solidFill>
                <a:effectLst/>
                <a:latin typeface="Times New Roman" panose="02020603050405020304" pitchFamily="18" charset="0"/>
                <a:cs typeface="Times New Roman" panose="02020603050405020304" pitchFamily="18" charset="0"/>
              </a:rPr>
              <a:t>іншими</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простими</a:t>
            </a:r>
            <a:r>
              <a:rPr lang="ru-RU" sz="2400" b="0" i="1" dirty="0">
                <a:solidFill>
                  <a:srgbClr val="333333"/>
                </a:solidFill>
                <a:effectLst/>
                <a:latin typeface="Times New Roman" panose="02020603050405020304" pitchFamily="18" charset="0"/>
                <a:cs typeface="Times New Roman" panose="02020603050405020304" pitchFamily="18" charset="0"/>
              </a:rPr>
              <a:t> </a:t>
            </a:r>
            <a:r>
              <a:rPr lang="ru-RU" sz="2400" b="0" i="1" dirty="0" err="1">
                <a:solidFill>
                  <a:srgbClr val="333333"/>
                </a:solidFill>
                <a:effectLst/>
                <a:latin typeface="Times New Roman" panose="02020603050405020304" pitchFamily="18" charset="0"/>
                <a:cs typeface="Times New Roman" panose="02020603050405020304" pitchFamily="18" charset="0"/>
              </a:rPr>
              <a:t>засобами</a:t>
            </a:r>
            <a:r>
              <a:rPr lang="ru-RU" sz="2400" b="0" i="1" dirty="0">
                <a:solidFill>
                  <a:srgbClr val="333333"/>
                </a:solidFill>
                <a:effectLst/>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35A46FA9-7806-4E29-94B4-2DD0E21B7562}"/>
              </a:ext>
            </a:extLst>
          </p:cNvPr>
          <p:cNvSpPr txBox="1"/>
          <p:nvPr/>
        </p:nvSpPr>
        <p:spPr>
          <a:xfrm>
            <a:off x="5062971" y="854424"/>
            <a:ext cx="6094268" cy="369332"/>
          </a:xfrm>
          <a:prstGeom prst="rect">
            <a:avLst/>
          </a:prstGeom>
          <a:noFill/>
        </p:spPr>
        <p:txBody>
          <a:bodyPr wrap="square">
            <a:spAutoFit/>
          </a:bodyPr>
          <a:lstStyle/>
          <a:p>
            <a:r>
              <a:rPr lang="uk-UA" b="1" i="1" dirty="0">
                <a:solidFill>
                  <a:srgbClr val="333333"/>
                </a:solidFill>
                <a:effectLst/>
                <a:latin typeface="Open Sans" panose="020B0606030504020204" pitchFamily="34" charset="0"/>
              </a:rPr>
              <a:t>Бесіда за питаннями </a:t>
            </a:r>
            <a:endParaRPr lang="uk-UA" dirty="0"/>
          </a:p>
        </p:txBody>
      </p:sp>
      <p:sp>
        <p:nvSpPr>
          <p:cNvPr id="8" name="TextBox 7">
            <a:extLst>
              <a:ext uri="{FF2B5EF4-FFF2-40B4-BE49-F238E27FC236}">
                <a16:creationId xmlns:a16="http://schemas.microsoft.com/office/drawing/2014/main" id="{A89E21D8-B7DF-4FDC-8C1A-765687392E44}"/>
              </a:ext>
            </a:extLst>
          </p:cNvPr>
          <p:cNvSpPr txBox="1"/>
          <p:nvPr/>
        </p:nvSpPr>
        <p:spPr>
          <a:xfrm>
            <a:off x="4605772" y="5246223"/>
            <a:ext cx="6094268" cy="646331"/>
          </a:xfrm>
          <a:prstGeom prst="rect">
            <a:avLst/>
          </a:prstGeom>
          <a:noFill/>
        </p:spPr>
        <p:txBody>
          <a:bodyPr wrap="square">
            <a:spAutoFit/>
          </a:bodyPr>
          <a:lstStyle/>
          <a:p>
            <a:pPr algn="l"/>
            <a:r>
              <a:rPr lang="uk-UA" b="1" i="0" dirty="0">
                <a:solidFill>
                  <a:srgbClr val="0E1E32"/>
                </a:solidFill>
                <a:effectLst/>
                <a:latin typeface="Open Sans" panose="020B0606030504020204" pitchFamily="34" charset="0"/>
              </a:rPr>
              <a:t>Домашнє завдання</a:t>
            </a:r>
            <a:endParaRPr lang="uk-UA" b="0" i="0" dirty="0">
              <a:solidFill>
                <a:srgbClr val="0E1E32"/>
              </a:solidFill>
              <a:effectLst/>
              <a:latin typeface="Open Sans" panose="020B0606030504020204" pitchFamily="34" charset="0"/>
            </a:endParaRPr>
          </a:p>
          <a:p>
            <a:pPr algn="l"/>
            <a:r>
              <a:rPr lang="uk-UA" b="0" i="0" dirty="0">
                <a:solidFill>
                  <a:srgbClr val="0E1E32"/>
                </a:solidFill>
                <a:effectLst/>
                <a:latin typeface="Open Sans" panose="020B0606030504020204" pitchFamily="34" charset="0"/>
              </a:rPr>
              <a:t>Опрацювати конспект.</a:t>
            </a:r>
          </a:p>
        </p:txBody>
      </p:sp>
    </p:spTree>
    <p:extLst>
      <p:ext uri="{BB962C8B-B14F-4D97-AF65-F5344CB8AC3E}">
        <p14:creationId xmlns:p14="http://schemas.microsoft.com/office/powerpoint/2010/main" val="1717493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6210756-7A9E-4F11-B7B5-C16FDBA9C175}"/>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pic>
        <p:nvPicPr>
          <p:cNvPr id="4" name="Рисунок 3">
            <a:extLst>
              <a:ext uri="{FF2B5EF4-FFF2-40B4-BE49-F238E27FC236}">
                <a16:creationId xmlns:a16="http://schemas.microsoft.com/office/drawing/2014/main" id="{24FEE132-2C56-4B35-933F-94DD38EA31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276" y="420713"/>
            <a:ext cx="10027624" cy="601657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721887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Блок-схема: альтернативний процес 1">
            <a:extLst>
              <a:ext uri="{FF2B5EF4-FFF2-40B4-BE49-F238E27FC236}">
                <a16:creationId xmlns:a16="http://schemas.microsoft.com/office/drawing/2014/main" id="{B6210756-7A9E-4F11-B7B5-C16FDBA9C175}"/>
              </a:ext>
            </a:extLst>
          </p:cNvPr>
          <p:cNvSpPr/>
          <p:nvPr/>
        </p:nvSpPr>
        <p:spPr>
          <a:xfrm>
            <a:off x="0" y="0"/>
            <a:ext cx="1111898" cy="6930736"/>
          </a:xfrm>
          <a:prstGeom prst="flowChartAlternate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uk-UA" sz="4000" dirty="0">
                <a:latin typeface="Zapf ChanceC" panose="020B7200000000000000" pitchFamily="34" charset="0"/>
              </a:rPr>
              <a:t>Інформатика           10 клас</a:t>
            </a:r>
          </a:p>
        </p:txBody>
      </p:sp>
      <p:sp>
        <p:nvSpPr>
          <p:cNvPr id="4" name="TextBox 3">
            <a:extLst>
              <a:ext uri="{FF2B5EF4-FFF2-40B4-BE49-F238E27FC236}">
                <a16:creationId xmlns:a16="http://schemas.microsoft.com/office/drawing/2014/main" id="{A72261E9-541C-47E4-93B9-5230CDCC98F1}"/>
              </a:ext>
            </a:extLst>
          </p:cNvPr>
          <p:cNvSpPr txBox="1"/>
          <p:nvPr/>
        </p:nvSpPr>
        <p:spPr>
          <a:xfrm>
            <a:off x="3048778" y="2455326"/>
            <a:ext cx="8353230" cy="2031325"/>
          </a:xfrm>
          <a:prstGeom prst="rect">
            <a:avLst/>
          </a:prstGeom>
          <a:noFill/>
        </p:spPr>
        <p:txBody>
          <a:bodyPr wrap="square">
            <a:spAutoFit/>
          </a:bodyPr>
          <a:lstStyle/>
          <a:p>
            <a:pPr algn="l"/>
            <a:r>
              <a:rPr lang="uk-UA" b="1" i="0" dirty="0">
                <a:solidFill>
                  <a:srgbClr val="3D3D3D"/>
                </a:solidFill>
                <a:effectLst/>
                <a:latin typeface="SegoeUIBold"/>
              </a:rPr>
              <a:t>Інформатика : бази даних (модуль для учнів 10–11 класів, рівень стандарту)</a:t>
            </a:r>
            <a:r>
              <a:rPr lang="uk-UA" b="1" dirty="0">
                <a:solidFill>
                  <a:srgbClr val="3D3D3D"/>
                </a:solidFill>
                <a:latin typeface="SegoeUIBold"/>
              </a:rPr>
              <a:t> </a:t>
            </a:r>
            <a:r>
              <a:rPr lang="uk-UA" b="0" i="0" u="none" strike="noStrike" dirty="0">
                <a:solidFill>
                  <a:srgbClr val="8B9CA6"/>
                </a:solidFill>
                <a:effectLst/>
                <a:latin typeface="SegoeUIRegular"/>
                <a:hlinkClick r:id="rId2"/>
              </a:rPr>
              <a:t>Руденко </a:t>
            </a:r>
            <a:r>
              <a:rPr lang="uk-UA" b="0" i="0" u="none" strike="noStrike" dirty="0" err="1">
                <a:solidFill>
                  <a:srgbClr val="8B9CA6"/>
                </a:solidFill>
                <a:effectLst/>
                <a:latin typeface="SegoeUIRegular"/>
                <a:hlinkClick r:id="rId2"/>
              </a:rPr>
              <a:t>В.Д.</a:t>
            </a:r>
            <a:r>
              <a:rPr lang="uk-UA" b="0" i="0" dirty="0" err="1">
                <a:solidFill>
                  <a:srgbClr val="51626B"/>
                </a:solidFill>
                <a:effectLst/>
                <a:latin typeface="SegoeUIRegular"/>
              </a:rPr>
              <a:t>Серія</a:t>
            </a:r>
            <a:r>
              <a:rPr lang="uk-UA" b="0" i="0" dirty="0">
                <a:solidFill>
                  <a:srgbClr val="51626B"/>
                </a:solidFill>
                <a:effectLst/>
                <a:latin typeface="SegoeUIRegular"/>
              </a:rPr>
              <a:t>: </a:t>
            </a:r>
            <a:r>
              <a:rPr lang="uk-UA" b="0" i="0" u="none" strike="noStrike" dirty="0">
                <a:solidFill>
                  <a:srgbClr val="51626B"/>
                </a:solidFill>
                <a:effectLst/>
                <a:latin typeface="SegoeUIBold"/>
                <a:hlinkClick r:id="rId3"/>
              </a:rPr>
              <a:t>Інформатика. Посібники на підтримку вибіркових модулів</a:t>
            </a:r>
            <a:endParaRPr lang="uk-UA" b="0" i="0" u="none" strike="noStrike" dirty="0">
              <a:solidFill>
                <a:srgbClr val="51626B"/>
              </a:solidFill>
              <a:effectLst/>
              <a:latin typeface="SegoeUIBold"/>
            </a:endParaRPr>
          </a:p>
          <a:p>
            <a:r>
              <a:rPr lang="en-US" dirty="0">
                <a:hlinkClick r:id="rId4"/>
              </a:rPr>
              <a:t>https://glazok.net.ua/ua/blog/gimnastika-dlya-glaz-upragneniya-dlya-profilaktiki-narusheniya-zreniya/</a:t>
            </a:r>
            <a:endParaRPr lang="uk-UA"/>
          </a:p>
          <a:p>
            <a:pPr algn="l"/>
            <a:endParaRPr lang="uk-UA" b="0" i="0" u="none" strike="noStrike" dirty="0">
              <a:solidFill>
                <a:srgbClr val="51626B"/>
              </a:solidFill>
              <a:effectLst/>
              <a:latin typeface="SegoeUIBold"/>
            </a:endParaRPr>
          </a:p>
          <a:p>
            <a:pPr algn="l"/>
            <a:endParaRPr lang="uk-UA" b="0" i="0" dirty="0">
              <a:solidFill>
                <a:srgbClr val="000000"/>
              </a:solidFill>
              <a:effectLst/>
              <a:latin typeface="SegoeUIRegular"/>
            </a:endParaRPr>
          </a:p>
        </p:txBody>
      </p:sp>
      <p:sp>
        <p:nvSpPr>
          <p:cNvPr id="5" name="TextBox 4">
            <a:extLst>
              <a:ext uri="{FF2B5EF4-FFF2-40B4-BE49-F238E27FC236}">
                <a16:creationId xmlns:a16="http://schemas.microsoft.com/office/drawing/2014/main" id="{A5432D03-2CB4-41B4-9213-5C01BED9C768}"/>
              </a:ext>
            </a:extLst>
          </p:cNvPr>
          <p:cNvSpPr txBox="1"/>
          <p:nvPr/>
        </p:nvSpPr>
        <p:spPr>
          <a:xfrm>
            <a:off x="2001205" y="926910"/>
            <a:ext cx="4177145" cy="369332"/>
          </a:xfrm>
          <a:prstGeom prst="rect">
            <a:avLst/>
          </a:prstGeom>
          <a:noFill/>
        </p:spPr>
        <p:txBody>
          <a:bodyPr wrap="square" rtlCol="0">
            <a:spAutoFit/>
          </a:bodyPr>
          <a:lstStyle/>
          <a:p>
            <a:pPr algn="ctr"/>
            <a:r>
              <a:rPr lang="uk-UA" dirty="0">
                <a:latin typeface="Times New Roman" panose="02020603050405020304" pitchFamily="18" charset="0"/>
                <a:cs typeface="Times New Roman" panose="02020603050405020304" pitchFamily="18" charset="0"/>
              </a:rPr>
              <a:t>Використані джерела</a:t>
            </a:r>
          </a:p>
        </p:txBody>
      </p:sp>
    </p:spTree>
    <p:extLst>
      <p:ext uri="{BB962C8B-B14F-4D97-AF65-F5344CB8AC3E}">
        <p14:creationId xmlns:p14="http://schemas.microsoft.com/office/powerpoint/2010/main" val="1260624687"/>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616</Words>
  <Application>Microsoft Office PowerPoint</Application>
  <PresentationFormat>Широкий екран</PresentationFormat>
  <Paragraphs>67</Paragraphs>
  <Slides>19</Slides>
  <Notes>0</Notes>
  <HiddenSlides>0</HiddenSlides>
  <MMClips>0</MMClips>
  <ScaleCrop>false</ScaleCrop>
  <HeadingPairs>
    <vt:vector size="6" baseType="variant">
      <vt:variant>
        <vt:lpstr>Використані шрифти</vt:lpstr>
      </vt:variant>
      <vt:variant>
        <vt:i4>11</vt:i4>
      </vt:variant>
      <vt:variant>
        <vt:lpstr>Тема</vt:lpstr>
      </vt:variant>
      <vt:variant>
        <vt:i4>1</vt:i4>
      </vt:variant>
      <vt:variant>
        <vt:lpstr>Заголовки слайдів</vt:lpstr>
      </vt:variant>
      <vt:variant>
        <vt:i4>19</vt:i4>
      </vt:variant>
    </vt:vector>
  </HeadingPairs>
  <TitlesOfParts>
    <vt:vector size="31" baseType="lpstr">
      <vt:lpstr>Arial</vt:lpstr>
      <vt:lpstr>Arial Nova</vt:lpstr>
      <vt:lpstr>Calibri</vt:lpstr>
      <vt:lpstr>Calibri Light</vt:lpstr>
      <vt:lpstr>Helvetica Neue</vt:lpstr>
      <vt:lpstr>Open Sans</vt:lpstr>
      <vt:lpstr>SegoeUIBold</vt:lpstr>
      <vt:lpstr>SegoeUIRegular</vt:lpstr>
      <vt:lpstr>Times New Roman</vt:lpstr>
      <vt:lpstr>Wingdings</vt:lpstr>
      <vt:lpstr>Zapf ChanceC</vt:lpstr>
      <vt:lpstr>Тема Office</vt:lpstr>
      <vt:lpstr>Інструктаж з БЖД. Створення форм за допомогою простих засобів.</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Інструктаж з БЖД. Створення форм за допомогою простих засобів.</dc:title>
  <dc:creator>Леся Максімко</dc:creator>
  <cp:lastModifiedBy>Леся Максімко</cp:lastModifiedBy>
  <cp:revision>13</cp:revision>
  <dcterms:created xsi:type="dcterms:W3CDTF">2024-03-20T19:47:41Z</dcterms:created>
  <dcterms:modified xsi:type="dcterms:W3CDTF">2024-03-20T21:42:56Z</dcterms:modified>
</cp:coreProperties>
</file>