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5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6" r:id="rId29"/>
    <p:sldId id="284" r:id="rId30"/>
    <p:sldId id="285" r:id="rId3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47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25.09.2025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25.09.2025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25.09.2025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25.09.2025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25.09.2025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25.09.2025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25.09.2025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25.09.2025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рисунк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25.09.2025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напис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25.09.2025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напису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959E6-847B-4937-8C3D-49CDB5BA4EF3}" type="datetimeFigureOut">
              <a:rPr lang="uk-UA" smtClean="0"/>
              <a:pPr/>
              <a:t>25.09.2025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3959E6-847B-4937-8C3D-49CDB5BA4EF3}" type="datetimeFigureOut">
              <a:rPr lang="uk-UA" smtClean="0"/>
              <a:pPr/>
              <a:t>25.09.2025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D255C-740D-4BFE-A60D-37750E3706AB}" type="slidenum">
              <a:rPr lang="uk-UA" smtClean="0"/>
              <a:pPr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Фон для презентации химия"/>
          <p:cNvPicPr>
            <a:picLocks noChangeAspect="1" noChangeArrowheads="1"/>
          </p:cNvPicPr>
          <p:nvPr/>
        </p:nvPicPr>
        <p:blipFill>
          <a:blip r:embed="rId2" cstate="print"/>
          <a:srcRect l="2268" t="3804" r="2477" b="12514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827584" y="332656"/>
            <a:ext cx="4572000" cy="80227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850"/>
              </a:lnSpc>
            </a:pPr>
            <a:r>
              <a:rPr lang="en-US" sz="2000" b="1" dirty="0" err="1" smtClean="0">
                <a:solidFill>
                  <a:srgbClr val="00B0F0"/>
                </a:solidFill>
                <a:latin typeface="Georgia" pitchFamily="18" charset="0"/>
                <a:ea typeface="Geist" pitchFamily="34" charset="-122"/>
                <a:cs typeface="Geist" pitchFamily="34" charset="-120"/>
              </a:rPr>
              <a:t>Хімія</a:t>
            </a:r>
            <a:r>
              <a:rPr lang="uk-UA" sz="2000" b="1" dirty="0" smtClean="0">
                <a:solidFill>
                  <a:srgbClr val="00B0F0"/>
                </a:solidFill>
                <a:latin typeface="Georgia" pitchFamily="18" charset="0"/>
                <a:ea typeface="Geist" pitchFamily="34" charset="-122"/>
                <a:cs typeface="Geist" pitchFamily="34" charset="-120"/>
              </a:rPr>
              <a:t> </a:t>
            </a:r>
            <a:r>
              <a:rPr lang="en-US" sz="2000" b="1" dirty="0" smtClean="0">
                <a:solidFill>
                  <a:srgbClr val="00B0F0"/>
                </a:solidFill>
                <a:latin typeface="Georgia" pitchFamily="18" charset="0"/>
                <a:ea typeface="Geist" pitchFamily="34" charset="-122"/>
                <a:cs typeface="Geist" pitchFamily="34" charset="-120"/>
              </a:rPr>
              <a:t>8 </a:t>
            </a:r>
            <a:r>
              <a:rPr lang="en-US" sz="2000" b="1" dirty="0" err="1" smtClean="0">
                <a:solidFill>
                  <a:srgbClr val="00B0F0"/>
                </a:solidFill>
                <a:latin typeface="Georgia" pitchFamily="18" charset="0"/>
                <a:ea typeface="Geist" pitchFamily="34" charset="-122"/>
                <a:cs typeface="Geist" pitchFamily="34" charset="-120"/>
              </a:rPr>
              <a:t>клас</a:t>
            </a:r>
            <a:r>
              <a:rPr lang="en-US" sz="2000" b="1" dirty="0" smtClean="0">
                <a:solidFill>
                  <a:srgbClr val="00B0F0"/>
                </a:solidFill>
                <a:latin typeface="Georgia" pitchFamily="18" charset="0"/>
                <a:ea typeface="Geist" pitchFamily="34" charset="-122"/>
                <a:cs typeface="Geist" pitchFamily="34" charset="-120"/>
              </a:rPr>
              <a:t> </a:t>
            </a:r>
            <a:r>
              <a:rPr lang="uk-UA" sz="2000" b="1" dirty="0" smtClean="0">
                <a:solidFill>
                  <a:srgbClr val="00B0F0"/>
                </a:solidFill>
                <a:latin typeface="Georgia" pitchFamily="18" charset="0"/>
                <a:ea typeface="Geist" pitchFamily="34" charset="-122"/>
                <a:cs typeface="Geist" pitchFamily="34" charset="-120"/>
              </a:rPr>
              <a:t> НУШ </a:t>
            </a:r>
          </a:p>
          <a:p>
            <a:pPr>
              <a:lnSpc>
                <a:spcPts val="2850"/>
              </a:lnSpc>
            </a:pPr>
            <a:r>
              <a:rPr lang="en-US" sz="2000" b="1" dirty="0" smtClean="0">
                <a:solidFill>
                  <a:srgbClr val="00B0F0"/>
                </a:solidFill>
                <a:latin typeface="Georgia" pitchFamily="18" charset="0"/>
                <a:ea typeface="Geist" pitchFamily="34" charset="-122"/>
                <a:cs typeface="Geist" pitchFamily="34" charset="-120"/>
              </a:rPr>
              <a:t> </a:t>
            </a:r>
            <a:r>
              <a:rPr lang="en-US" sz="2000" b="1" dirty="0" err="1" smtClean="0">
                <a:solidFill>
                  <a:srgbClr val="00B0F0"/>
                </a:solidFill>
                <a:latin typeface="Georgia" pitchFamily="18" charset="0"/>
                <a:ea typeface="Geist" pitchFamily="34" charset="-122"/>
                <a:cs typeface="Geist" pitchFamily="34" charset="-120"/>
              </a:rPr>
              <a:t>За</a:t>
            </a:r>
            <a:r>
              <a:rPr lang="en-US" sz="2000" b="1" dirty="0" smtClean="0">
                <a:solidFill>
                  <a:srgbClr val="00B0F0"/>
                </a:solidFill>
                <a:latin typeface="Georgia" pitchFamily="18" charset="0"/>
                <a:ea typeface="Geist" pitchFamily="34" charset="-122"/>
                <a:cs typeface="Geist" pitchFamily="34" charset="-120"/>
              </a:rPr>
              <a:t> </a:t>
            </a:r>
            <a:r>
              <a:rPr lang="en-US" sz="2000" b="1" dirty="0" err="1" smtClean="0">
                <a:solidFill>
                  <a:srgbClr val="00B0F0"/>
                </a:solidFill>
                <a:latin typeface="Georgia" pitchFamily="18" charset="0"/>
                <a:ea typeface="Geist" pitchFamily="34" charset="-122"/>
                <a:cs typeface="Geist" pitchFamily="34" charset="-120"/>
              </a:rPr>
              <a:t>програмою</a:t>
            </a:r>
            <a:r>
              <a:rPr lang="en-US" sz="2000" b="1" dirty="0" smtClean="0">
                <a:solidFill>
                  <a:srgbClr val="00B0F0"/>
                </a:solidFill>
                <a:latin typeface="Georgia" pitchFamily="18" charset="0"/>
                <a:ea typeface="Geist" pitchFamily="34" charset="-122"/>
                <a:cs typeface="Geist" pitchFamily="34" charset="-120"/>
              </a:rPr>
              <a:t> </a:t>
            </a:r>
            <a:r>
              <a:rPr lang="en-US" sz="2000" b="1" dirty="0" err="1" smtClean="0">
                <a:solidFill>
                  <a:srgbClr val="00B0F0"/>
                </a:solidFill>
                <a:latin typeface="Georgia" pitchFamily="18" charset="0"/>
                <a:ea typeface="Geist" pitchFamily="34" charset="-122"/>
                <a:cs typeface="Geist" pitchFamily="34" charset="-120"/>
              </a:rPr>
              <a:t>Григорович</a:t>
            </a:r>
            <a:r>
              <a:rPr lang="en-US" sz="2000" b="1" dirty="0" smtClean="0">
                <a:solidFill>
                  <a:srgbClr val="00B0F0"/>
                </a:solidFill>
                <a:latin typeface="Georgia" pitchFamily="18" charset="0"/>
                <a:ea typeface="Geist" pitchFamily="34" charset="-122"/>
                <a:cs typeface="Geist" pitchFamily="34" charset="-120"/>
              </a:rPr>
              <a:t> О.В.</a:t>
            </a:r>
            <a:endParaRPr lang="en-US" sz="2000" b="1" dirty="0">
              <a:solidFill>
                <a:srgbClr val="00B0F0"/>
              </a:solidFill>
              <a:latin typeface="Georgia" pitchFamily="18" charset="0"/>
            </a:endParaRPr>
          </a:p>
        </p:txBody>
      </p:sp>
      <p:sp>
        <p:nvSpPr>
          <p:cNvPr id="4" name="Прямокутник 3"/>
          <p:cNvSpPr/>
          <p:nvPr/>
        </p:nvSpPr>
        <p:spPr>
          <a:xfrm>
            <a:off x="467544" y="1268760"/>
            <a:ext cx="7920880" cy="2202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5550"/>
              </a:lnSpc>
            </a:pPr>
            <a:r>
              <a:rPr lang="en-US" sz="4000" b="1" dirty="0" err="1" smtClean="0">
                <a:solidFill>
                  <a:srgbClr val="0070C0"/>
                </a:solidFill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Установлення</a:t>
            </a:r>
            <a:r>
              <a:rPr lang="en-US" sz="4000" b="1" dirty="0" smtClean="0">
                <a:solidFill>
                  <a:srgbClr val="0070C0"/>
                </a:solidFill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хімічних</a:t>
            </a:r>
            <a:r>
              <a:rPr lang="en-US" sz="4000" b="1" dirty="0" smtClean="0">
                <a:solidFill>
                  <a:srgbClr val="0070C0"/>
                </a:solidFill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формул</a:t>
            </a:r>
            <a:r>
              <a:rPr lang="en-US" sz="4000" b="1" dirty="0" smtClean="0">
                <a:solidFill>
                  <a:srgbClr val="0070C0"/>
                </a:solidFill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бінарних</a:t>
            </a:r>
            <a:r>
              <a:rPr lang="en-US" sz="4000" b="1" dirty="0" smtClean="0">
                <a:solidFill>
                  <a:srgbClr val="0070C0"/>
                </a:solidFill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сполук</a:t>
            </a:r>
            <a:r>
              <a:rPr lang="en-US" sz="4000" b="1" dirty="0" smtClean="0">
                <a:solidFill>
                  <a:srgbClr val="0070C0"/>
                </a:solidFill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за</a:t>
            </a:r>
            <a:r>
              <a:rPr lang="en-US" sz="4000" b="1" dirty="0" smtClean="0">
                <a:solidFill>
                  <a:srgbClr val="0070C0"/>
                </a:solidFill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даними</a:t>
            </a:r>
            <a:r>
              <a:rPr lang="en-US" sz="4000" b="1" dirty="0" smtClean="0">
                <a:solidFill>
                  <a:srgbClr val="0070C0"/>
                </a:solidFill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про</a:t>
            </a:r>
            <a:r>
              <a:rPr lang="en-US" sz="4000" b="1" dirty="0" smtClean="0">
                <a:solidFill>
                  <a:srgbClr val="0070C0"/>
                </a:solidFill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їхній</a:t>
            </a:r>
            <a:r>
              <a:rPr lang="en-US" sz="4000" b="1" dirty="0" smtClean="0">
                <a:solidFill>
                  <a:srgbClr val="0070C0"/>
                </a:solidFill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4000" b="1" dirty="0" err="1" smtClean="0">
                <a:solidFill>
                  <a:srgbClr val="0070C0"/>
                </a:solidFill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склад</a:t>
            </a:r>
            <a:endParaRPr lang="en-US" sz="4000" b="1" dirty="0">
              <a:solidFill>
                <a:srgbClr val="0070C0"/>
              </a:solidFill>
              <a:latin typeface="Constantia" pitchFamily="18" charset="0"/>
            </a:endParaRPr>
          </a:p>
        </p:txBody>
      </p:sp>
      <p:sp>
        <p:nvSpPr>
          <p:cNvPr id="5" name="Прямокутник 4"/>
          <p:cNvSpPr/>
          <p:nvPr/>
        </p:nvSpPr>
        <p:spPr>
          <a:xfrm>
            <a:off x="3923928" y="3861048"/>
            <a:ext cx="4572000" cy="120802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ts val="2850"/>
              </a:lnSpc>
            </a:pPr>
            <a:r>
              <a:rPr lang="uk-UA" sz="2400" dirty="0" smtClean="0">
                <a:solidFill>
                  <a:srgbClr val="4B4A4A"/>
                </a:solidFill>
                <a:latin typeface="Constantia" pitchFamily="18" charset="0"/>
                <a:ea typeface="Geist" pitchFamily="34" charset="-122"/>
                <a:cs typeface="Geist" pitchFamily="34" charset="-120"/>
              </a:rPr>
              <a:t>Волошина О.І.  </a:t>
            </a:r>
            <a:endParaRPr lang="uk-UA" sz="2400" dirty="0" smtClean="0">
              <a:solidFill>
                <a:srgbClr val="4B4A4A"/>
              </a:solidFill>
              <a:latin typeface="Constantia" pitchFamily="18" charset="0"/>
              <a:ea typeface="Geist" pitchFamily="34" charset="-122"/>
              <a:cs typeface="Geist" pitchFamily="34" charset="-120"/>
            </a:endParaRPr>
          </a:p>
          <a:p>
            <a:pPr>
              <a:lnSpc>
                <a:spcPts val="2850"/>
              </a:lnSpc>
            </a:pPr>
            <a:r>
              <a:rPr lang="uk-UA" sz="2400" dirty="0" smtClean="0">
                <a:solidFill>
                  <a:srgbClr val="4B4A4A"/>
                </a:solidFill>
                <a:latin typeface="Constantia" pitchFamily="18" charset="0"/>
                <a:ea typeface="Geist" pitchFamily="34" charset="-122"/>
                <a:cs typeface="Geist" pitchFamily="34" charset="-120"/>
              </a:rPr>
              <a:t>Вчитель </a:t>
            </a:r>
            <a:r>
              <a:rPr lang="uk-UA" sz="2400" dirty="0" smtClean="0">
                <a:solidFill>
                  <a:srgbClr val="4B4A4A"/>
                </a:solidFill>
                <a:latin typeface="Constantia" pitchFamily="18" charset="0"/>
                <a:ea typeface="Geist" pitchFamily="34" charset="-122"/>
                <a:cs typeface="Geist" pitchFamily="34" charset="-120"/>
              </a:rPr>
              <a:t>вищої категорії </a:t>
            </a:r>
            <a:endParaRPr lang="uk-UA" sz="2400" dirty="0" smtClean="0">
              <a:solidFill>
                <a:srgbClr val="4B4A4A"/>
              </a:solidFill>
              <a:latin typeface="Constantia" pitchFamily="18" charset="0"/>
              <a:ea typeface="Geist" pitchFamily="34" charset="-122"/>
              <a:cs typeface="Geist" pitchFamily="34" charset="-120"/>
            </a:endParaRPr>
          </a:p>
          <a:p>
            <a:pPr>
              <a:lnSpc>
                <a:spcPts val="2850"/>
              </a:lnSpc>
            </a:pPr>
            <a:r>
              <a:rPr lang="uk-UA" sz="2400" dirty="0" smtClean="0">
                <a:solidFill>
                  <a:srgbClr val="4B4A4A"/>
                </a:solidFill>
                <a:latin typeface="Constantia" pitchFamily="18" charset="0"/>
                <a:ea typeface="Geist" pitchFamily="34" charset="-122"/>
                <a:cs typeface="Geist" pitchFamily="34" charset="-120"/>
              </a:rPr>
              <a:t>ХГ </a:t>
            </a:r>
            <a:r>
              <a:rPr lang="uk-UA" sz="2400" dirty="0" smtClean="0">
                <a:solidFill>
                  <a:srgbClr val="4B4A4A"/>
                </a:solidFill>
                <a:latin typeface="Constantia" pitchFamily="18" charset="0"/>
                <a:ea typeface="Geist" pitchFamily="34" charset="-122"/>
                <a:cs typeface="Geist" pitchFamily="34" charset="-120"/>
              </a:rPr>
              <a:t>№ 125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.pinimg.com/736x/9d/ab/78/9dab781d5fcc9fecaf24f6dacdff501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81" y="0"/>
            <a:ext cx="9116419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043608" y="1124744"/>
            <a:ext cx="71287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Constantia" pitchFamily="18" charset="0"/>
              </a:rPr>
              <a:t>На </a:t>
            </a:r>
            <a:r>
              <a:rPr lang="ru-RU" sz="2800" b="1" dirty="0" err="1" smtClean="0">
                <a:solidFill>
                  <a:schemeClr val="tx2"/>
                </a:solidFill>
                <a:latin typeface="Constantia" pitchFamily="18" charset="0"/>
              </a:rPr>
              <a:t>уроці</a:t>
            </a:r>
            <a:r>
              <a:rPr lang="ru-RU" sz="2800" b="1" dirty="0" smtClean="0">
                <a:solidFill>
                  <a:schemeClr val="tx2"/>
                </a:solidFill>
                <a:latin typeface="Constantia" pitchFamily="18" charset="0"/>
              </a:rPr>
              <a:t> ми </a:t>
            </a:r>
            <a:r>
              <a:rPr lang="ru-RU" sz="2800" b="1" dirty="0" err="1" smtClean="0">
                <a:solidFill>
                  <a:schemeClr val="tx2"/>
                </a:solidFill>
                <a:latin typeface="Constantia" pitchFamily="18" charset="0"/>
              </a:rPr>
              <a:t>навчимося</a:t>
            </a:r>
            <a:r>
              <a:rPr lang="ru-RU" sz="2800" b="1" dirty="0" smtClean="0">
                <a:solidFill>
                  <a:schemeClr val="tx2"/>
                </a:solidFill>
                <a:latin typeface="Constantia" pitchFamily="18" charset="0"/>
              </a:rPr>
              <a:t>: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err="1" smtClean="0">
                <a:latin typeface="Constantia" pitchFamily="18" charset="0"/>
              </a:rPr>
              <a:t>пояснювати</a:t>
            </a:r>
            <a:r>
              <a:rPr lang="ru-RU" sz="2800" dirty="0" smtClean="0">
                <a:latin typeface="Constantia" pitchFamily="18" charset="0"/>
              </a:rPr>
              <a:t>, </a:t>
            </a:r>
            <a:r>
              <a:rPr lang="ru-RU" sz="2800" dirty="0" err="1" smtClean="0">
                <a:latin typeface="Constantia" pitchFamily="18" charset="0"/>
              </a:rPr>
              <a:t>що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таке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бінарна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сполука</a:t>
            </a:r>
            <a:r>
              <a:rPr lang="ru-RU" sz="2800" dirty="0" smtClean="0">
                <a:latin typeface="Constantia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err="1" smtClean="0">
                <a:latin typeface="Constantia" pitchFamily="18" charset="0"/>
              </a:rPr>
              <a:t>встановлювати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формули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сполук</a:t>
            </a:r>
            <a:r>
              <a:rPr lang="ru-RU" sz="2800" dirty="0" smtClean="0">
                <a:latin typeface="Constantia" pitchFamily="18" charset="0"/>
              </a:rPr>
              <a:t> за </a:t>
            </a:r>
            <a:r>
              <a:rPr lang="en-US" sz="2800" dirty="0" err="1" smtClean="0"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за</a:t>
            </a:r>
            <a:r>
              <a:rPr lang="en-US" sz="2800" dirty="0" smtClean="0"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2800" dirty="0" err="1" smtClean="0"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даними</a:t>
            </a:r>
            <a:r>
              <a:rPr lang="en-US" sz="2800" dirty="0" smtClean="0"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2800" dirty="0" err="1" smtClean="0"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про</a:t>
            </a:r>
            <a:r>
              <a:rPr lang="en-US" sz="2800" dirty="0" smtClean="0"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2800" dirty="0" err="1" smtClean="0"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їхній</a:t>
            </a:r>
            <a:r>
              <a:rPr lang="en-US" sz="2800" dirty="0" smtClean="0"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 </a:t>
            </a:r>
            <a:r>
              <a:rPr lang="en-US" sz="2800" dirty="0" err="1" smtClean="0">
                <a:latin typeface="Constantia" pitchFamily="18" charset="0"/>
                <a:ea typeface="Noto Serif SC Bold" pitchFamily="34" charset="-122"/>
                <a:cs typeface="Noto Serif SC Bold" pitchFamily="34" charset="-120"/>
              </a:rPr>
              <a:t>склад</a:t>
            </a:r>
            <a:r>
              <a:rPr lang="ru-RU" sz="2800" dirty="0" smtClean="0">
                <a:latin typeface="Constantia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err="1" smtClean="0">
                <a:latin typeface="Constantia" pitchFamily="18" charset="0"/>
              </a:rPr>
              <a:t>наводити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приклади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поширених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бінарних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сполук</a:t>
            </a:r>
            <a:r>
              <a:rPr lang="ru-RU" sz="2800" dirty="0" smtClean="0">
                <a:latin typeface="Constantia" pitchFamily="18" charset="0"/>
              </a:rPr>
              <a:t> у </a:t>
            </a:r>
            <a:r>
              <a:rPr lang="ru-RU" sz="2800" dirty="0" err="1" smtClean="0">
                <a:latin typeface="Constantia" pitchFamily="18" charset="0"/>
              </a:rPr>
              <a:t>житті</a:t>
            </a:r>
            <a:r>
              <a:rPr lang="ru-RU" sz="2800" dirty="0" smtClean="0">
                <a:latin typeface="Constantia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800" dirty="0" err="1" smtClean="0">
                <a:latin typeface="Constantia" pitchFamily="18" charset="0"/>
              </a:rPr>
              <a:t>виконувати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практичні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завдання</a:t>
            </a:r>
            <a:r>
              <a:rPr lang="ru-RU" sz="2800" dirty="0" smtClean="0">
                <a:latin typeface="Constantia" pitchFamily="18" charset="0"/>
              </a:rPr>
              <a:t> та </a:t>
            </a:r>
            <a:r>
              <a:rPr lang="ru-RU" sz="2800" dirty="0" err="1" smtClean="0">
                <a:latin typeface="Constantia" pitchFamily="18" charset="0"/>
              </a:rPr>
              <a:t>міні-ігри</a:t>
            </a:r>
            <a:r>
              <a:rPr lang="ru-RU" sz="2800" dirty="0" smtClean="0">
                <a:latin typeface="Constantia" pitchFamily="18" charset="0"/>
              </a:rPr>
              <a:t>.</a:t>
            </a:r>
            <a:endParaRPr lang="ru-RU" sz="2800" dirty="0"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475656" y="188640"/>
            <a:ext cx="69127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 smtClean="0">
                <a:solidFill>
                  <a:srgbClr val="0070C0"/>
                </a:solidFill>
                <a:latin typeface="Constantia" pitchFamily="18" charset="0"/>
              </a:rPr>
              <a:t>«Секрет виживання»</a:t>
            </a:r>
            <a:endParaRPr lang="uk-UA" sz="4400" b="1" dirty="0">
              <a:solidFill>
                <a:srgbClr val="0070C0"/>
              </a:solidFill>
              <a:latin typeface="Constantia" pitchFamily="18" charset="0"/>
            </a:endParaRPr>
          </a:p>
        </p:txBody>
      </p:sp>
      <p:pic>
        <p:nvPicPr>
          <p:cNvPr id="1026" name="Picture 2" descr="Сколько человек может жить без воды"/>
          <p:cNvPicPr>
            <a:picLocks noChangeAspect="1" noChangeArrowheads="1"/>
          </p:cNvPicPr>
          <p:nvPr/>
        </p:nvPicPr>
        <p:blipFill>
          <a:blip r:embed="rId3" cstate="print"/>
          <a:srcRect l="3226" t="7810" r="33327" b="34"/>
          <a:stretch>
            <a:fillRect/>
          </a:stretch>
        </p:blipFill>
        <p:spPr bwMode="auto">
          <a:xfrm>
            <a:off x="107504" y="1412776"/>
            <a:ext cx="2016224" cy="2016224"/>
          </a:xfrm>
          <a:prstGeom prst="rect">
            <a:avLst/>
          </a:prstGeom>
          <a:noFill/>
        </p:spPr>
      </p:pic>
      <p:sp>
        <p:nvSpPr>
          <p:cNvPr id="5" name="Прямокутник 4"/>
          <p:cNvSpPr/>
          <p:nvPr/>
        </p:nvSpPr>
        <p:spPr>
          <a:xfrm>
            <a:off x="107504" y="908720"/>
            <a:ext cx="65868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Constantia" pitchFamily="18" charset="0"/>
              </a:rPr>
              <a:t>Людина без води → </a:t>
            </a:r>
            <a:r>
              <a:rPr lang="ru-RU" sz="2800" dirty="0" err="1" smtClean="0">
                <a:latin typeface="Constantia" pitchFamily="18" charset="0"/>
              </a:rPr>
              <a:t>кілька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днів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життя</a:t>
            </a:r>
            <a:endParaRPr lang="uk-UA" sz="2800" dirty="0">
              <a:latin typeface="Constantia" pitchFamily="18" charset="0"/>
            </a:endParaRPr>
          </a:p>
        </p:txBody>
      </p:sp>
      <p:pic>
        <p:nvPicPr>
          <p:cNvPr id="1028" name="Picture 4" descr="Гіпоксія: лікування кисневої недостатності ~ МЕДІКОМ"/>
          <p:cNvPicPr>
            <a:picLocks noChangeAspect="1" noChangeArrowheads="1"/>
          </p:cNvPicPr>
          <p:nvPr/>
        </p:nvPicPr>
        <p:blipFill>
          <a:blip r:embed="rId4" cstate="print"/>
          <a:srcRect l="34550" r="7461"/>
          <a:stretch>
            <a:fillRect/>
          </a:stretch>
        </p:blipFill>
        <p:spPr bwMode="auto">
          <a:xfrm>
            <a:off x="2195736" y="2060849"/>
            <a:ext cx="2100496" cy="1872208"/>
          </a:xfrm>
          <a:prstGeom prst="rect">
            <a:avLst/>
          </a:prstGeom>
          <a:noFill/>
        </p:spPr>
      </p:pic>
      <p:sp>
        <p:nvSpPr>
          <p:cNvPr id="7" name="Прямокутник 6"/>
          <p:cNvSpPr/>
          <p:nvPr/>
        </p:nvSpPr>
        <p:spPr>
          <a:xfrm>
            <a:off x="2267744" y="1484784"/>
            <a:ext cx="67341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Constantia" pitchFamily="18" charset="0"/>
              </a:rPr>
              <a:t>Людина без </a:t>
            </a:r>
            <a:r>
              <a:rPr lang="ru-RU" sz="2800" dirty="0" err="1" smtClean="0">
                <a:latin typeface="Constantia" pitchFamily="18" charset="0"/>
              </a:rPr>
              <a:t>кисню</a:t>
            </a:r>
            <a:r>
              <a:rPr lang="ru-RU" sz="2800" dirty="0" smtClean="0">
                <a:latin typeface="Constantia" pitchFamily="18" charset="0"/>
              </a:rPr>
              <a:t> → </a:t>
            </a:r>
            <a:r>
              <a:rPr lang="ru-RU" sz="2800" dirty="0" err="1" smtClean="0">
                <a:latin typeface="Constantia" pitchFamily="18" charset="0"/>
              </a:rPr>
              <a:t>кілька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хвилин</a:t>
            </a:r>
            <a:endParaRPr lang="uk-UA" sz="2800" dirty="0">
              <a:latin typeface="Constantia" pitchFamily="18" charset="0"/>
            </a:endParaRPr>
          </a:p>
        </p:txBody>
      </p:sp>
      <p:sp>
        <p:nvSpPr>
          <p:cNvPr id="8" name="Прямокутник 7"/>
          <p:cNvSpPr/>
          <p:nvPr/>
        </p:nvSpPr>
        <p:spPr>
          <a:xfrm>
            <a:off x="4427984" y="2132856"/>
            <a:ext cx="439543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err="1" smtClean="0">
                <a:latin typeface="Constantia" pitchFamily="18" charset="0"/>
              </a:rPr>
              <a:t>Рослина</a:t>
            </a:r>
            <a:r>
              <a:rPr lang="ru-RU" sz="2800" dirty="0" smtClean="0">
                <a:latin typeface="Constantia" pitchFamily="18" charset="0"/>
              </a:rPr>
              <a:t> без </a:t>
            </a:r>
            <a:r>
              <a:rPr lang="ru-RU" sz="2800" dirty="0" err="1" smtClean="0">
                <a:latin typeface="Constantia" pitchFamily="18" charset="0"/>
              </a:rPr>
              <a:t>вуглекислого</a:t>
            </a:r>
            <a:endParaRPr lang="ru-RU" sz="2800" dirty="0" smtClean="0">
              <a:latin typeface="Constantia" pitchFamily="18" charset="0"/>
            </a:endParaRPr>
          </a:p>
          <a:p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smtClean="0">
                <a:latin typeface="Constantia" pitchFamily="18" charset="0"/>
              </a:rPr>
              <a:t>газу → </a:t>
            </a:r>
            <a:r>
              <a:rPr lang="ru-RU" sz="2800" dirty="0" err="1" smtClean="0">
                <a:latin typeface="Constantia" pitchFamily="18" charset="0"/>
              </a:rPr>
              <a:t>загибель</a:t>
            </a:r>
            <a:endParaRPr lang="uk-UA" sz="2800" dirty="0">
              <a:latin typeface="Constantia" pitchFamily="18" charset="0"/>
            </a:endParaRPr>
          </a:p>
        </p:txBody>
      </p:sp>
      <p:pic>
        <p:nvPicPr>
          <p:cNvPr id="1030" name="Picture 6" descr="ᐉ Норма вуглекислого газу СО2. • Розповімо яка його роль і значення в  нашому повсякденному житті"/>
          <p:cNvPicPr>
            <a:picLocks noChangeAspect="1" noChangeArrowheads="1"/>
          </p:cNvPicPr>
          <p:nvPr/>
        </p:nvPicPr>
        <p:blipFill>
          <a:blip r:embed="rId5" cstate="print"/>
          <a:srcRect l="15324" r="19293"/>
          <a:stretch>
            <a:fillRect/>
          </a:stretch>
        </p:blipFill>
        <p:spPr bwMode="auto">
          <a:xfrm>
            <a:off x="4716016" y="3068960"/>
            <a:ext cx="1846432" cy="2118023"/>
          </a:xfrm>
          <a:prstGeom prst="rect">
            <a:avLst/>
          </a:prstGeom>
          <a:noFill/>
        </p:spPr>
      </p:pic>
      <p:sp>
        <p:nvSpPr>
          <p:cNvPr id="10" name="Прямокутник 9"/>
          <p:cNvSpPr/>
          <p:nvPr/>
        </p:nvSpPr>
        <p:spPr>
          <a:xfrm>
            <a:off x="251520" y="5229200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Constantia" pitchFamily="18" charset="0"/>
              </a:rPr>
              <a:t>А </a:t>
            </a:r>
            <a:r>
              <a:rPr lang="ru-RU" sz="2800" dirty="0" err="1" smtClean="0">
                <a:latin typeface="Constantia" pitchFamily="18" charset="0"/>
              </a:rPr>
              <a:t>що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спільного</a:t>
            </a:r>
            <a:r>
              <a:rPr lang="ru-RU" sz="2800" dirty="0" smtClean="0">
                <a:latin typeface="Constantia" pitchFamily="18" charset="0"/>
              </a:rPr>
              <a:t> в H₂O, O₂, CO₂? </a:t>
            </a:r>
            <a:r>
              <a:rPr lang="ru-RU" sz="2800" dirty="0" err="1" smtClean="0">
                <a:latin typeface="Constantia" pitchFamily="18" charset="0"/>
              </a:rPr>
              <a:t>Чому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саме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ці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речовини</a:t>
            </a:r>
            <a:r>
              <a:rPr lang="ru-RU" sz="2800" dirty="0" smtClean="0">
                <a:latin typeface="Constantia" pitchFamily="18" charset="0"/>
              </a:rPr>
              <a:t> — основа </a:t>
            </a:r>
            <a:r>
              <a:rPr lang="ru-RU" sz="2800" dirty="0" err="1" smtClean="0">
                <a:latin typeface="Constantia" pitchFamily="18" charset="0"/>
              </a:rPr>
              <a:t>життя</a:t>
            </a:r>
            <a:r>
              <a:rPr lang="ru-RU" sz="2800" dirty="0" smtClean="0">
                <a:latin typeface="Constantia" pitchFamily="18" charset="0"/>
              </a:rPr>
              <a:t>? Як ми </a:t>
            </a:r>
            <a:r>
              <a:rPr lang="ru-RU" sz="2800" dirty="0" err="1" smtClean="0">
                <a:latin typeface="Constantia" pitchFamily="18" charset="0"/>
              </a:rPr>
              <a:t>можемо</a:t>
            </a:r>
            <a:r>
              <a:rPr lang="ru-RU" sz="2800" dirty="0" smtClean="0">
                <a:latin typeface="Constantia" pitchFamily="18" charset="0"/>
              </a:rPr>
              <a:t> точно знати, </a:t>
            </a:r>
            <a:r>
              <a:rPr lang="ru-RU" sz="2800" dirty="0" err="1" smtClean="0">
                <a:latin typeface="Constantia" pitchFamily="18" charset="0"/>
              </a:rPr>
              <a:t>з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чого</a:t>
            </a:r>
            <a:r>
              <a:rPr lang="ru-RU" sz="2800" dirty="0" smtClean="0">
                <a:latin typeface="Constantia" pitchFamily="18" charset="0"/>
              </a:rPr>
              <a:t> вони </a:t>
            </a:r>
            <a:r>
              <a:rPr lang="ru-RU" sz="2800" dirty="0" err="1" smtClean="0">
                <a:latin typeface="Constantia" pitchFamily="18" charset="0"/>
              </a:rPr>
              <a:t>складаються</a:t>
            </a:r>
            <a:r>
              <a:rPr lang="ru-RU" sz="2800" dirty="0" smtClean="0">
                <a:latin typeface="Constantia" pitchFamily="18" charset="0"/>
              </a:rPr>
              <a:t>?</a:t>
            </a:r>
            <a:endParaRPr lang="uk-UA" sz="2800" dirty="0"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259632" y="1124744"/>
            <a:ext cx="518457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 err="1" smtClean="0">
                <a:solidFill>
                  <a:srgbClr val="0070C0"/>
                </a:solidFill>
                <a:latin typeface="Constantia" pitchFamily="18" charset="0"/>
              </a:rPr>
              <a:t>Бінарні</a:t>
            </a:r>
            <a:r>
              <a:rPr lang="ru-RU" sz="5400" b="1" dirty="0" smtClean="0">
                <a:solidFill>
                  <a:srgbClr val="0070C0"/>
                </a:solidFill>
                <a:latin typeface="Constantia" pitchFamily="18" charset="0"/>
              </a:rPr>
              <a:t> </a:t>
            </a:r>
            <a:r>
              <a:rPr lang="ru-RU" sz="5400" b="1" dirty="0" err="1" smtClean="0">
                <a:solidFill>
                  <a:srgbClr val="0070C0"/>
                </a:solidFill>
                <a:latin typeface="Constantia" pitchFamily="18" charset="0"/>
              </a:rPr>
              <a:t>сполуки</a:t>
            </a:r>
            <a:r>
              <a:rPr lang="ru-RU" sz="5400" b="1" dirty="0" smtClean="0">
                <a:solidFill>
                  <a:srgbClr val="0070C0"/>
                </a:solidFill>
                <a:latin typeface="Constantia" pitchFamily="18" charset="0"/>
              </a:rPr>
              <a:t> — ключ до </a:t>
            </a:r>
            <a:r>
              <a:rPr lang="ru-RU" sz="5400" b="1" dirty="0" err="1" smtClean="0">
                <a:solidFill>
                  <a:srgbClr val="0070C0"/>
                </a:solidFill>
                <a:latin typeface="Constantia" pitchFamily="18" charset="0"/>
              </a:rPr>
              <a:t>розуміння</a:t>
            </a:r>
            <a:r>
              <a:rPr lang="ru-RU" sz="5400" b="1" dirty="0" smtClean="0">
                <a:solidFill>
                  <a:srgbClr val="0070C0"/>
                </a:solidFill>
                <a:latin typeface="Constantia" pitchFamily="18" charset="0"/>
              </a:rPr>
              <a:t> </a:t>
            </a:r>
            <a:r>
              <a:rPr lang="ru-RU" sz="5400" b="1" dirty="0" err="1" smtClean="0">
                <a:solidFill>
                  <a:srgbClr val="0070C0"/>
                </a:solidFill>
                <a:latin typeface="Constantia" pitchFamily="18" charset="0"/>
              </a:rPr>
              <a:t>хімії</a:t>
            </a:r>
            <a:r>
              <a:rPr lang="ru-RU" sz="5400" b="1" dirty="0" smtClean="0">
                <a:solidFill>
                  <a:srgbClr val="0070C0"/>
                </a:solidFill>
                <a:latin typeface="Constantia" pitchFamily="18" charset="0"/>
              </a:rPr>
              <a:t> </a:t>
            </a:r>
            <a:r>
              <a:rPr lang="ru-RU" sz="5400" b="1" dirty="0" err="1" smtClean="0">
                <a:solidFill>
                  <a:srgbClr val="0070C0"/>
                </a:solidFill>
                <a:latin typeface="Constantia" pitchFamily="18" charset="0"/>
              </a:rPr>
              <a:t>життя</a:t>
            </a:r>
            <a:r>
              <a:rPr lang="ru-RU" sz="5400" dirty="0" smtClean="0">
                <a:solidFill>
                  <a:srgbClr val="0070C0"/>
                </a:solidFill>
                <a:latin typeface="Constantia" pitchFamily="18" charset="0"/>
              </a:rPr>
              <a:t>.</a:t>
            </a:r>
            <a:endParaRPr lang="uk-UA" sz="5400" dirty="0">
              <a:solidFill>
                <a:srgbClr val="0070C0"/>
              </a:solidFill>
              <a:latin typeface="Constantia" pitchFamily="18" charset="0"/>
            </a:endParaRPr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2345" y="0"/>
            <a:ext cx="381165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Таблиця 2"/>
          <p:cNvGraphicFramePr>
            <a:graphicFrameLocks noGrp="1"/>
          </p:cNvGraphicFramePr>
          <p:nvPr/>
        </p:nvGraphicFramePr>
        <p:xfrm>
          <a:off x="1331640" y="3717032"/>
          <a:ext cx="7200801" cy="2743200"/>
        </p:xfrm>
        <a:graphic>
          <a:graphicData uri="http://schemas.openxmlformats.org/drawingml/2006/table">
            <a:tbl>
              <a:tblPr/>
              <a:tblGrid>
                <a:gridCol w="2400267"/>
                <a:gridCol w="2400267"/>
                <a:gridCol w="2400267"/>
              </a:tblGrid>
              <a:tr h="0"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Constantia" pitchFamily="18" charset="0"/>
                        </a:rPr>
                        <a:t>Елемент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Constantia" pitchFamily="18" charset="0"/>
                        </a:rPr>
                        <a:t>Символ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400">
                          <a:latin typeface="Constantia" pitchFamily="18" charset="0"/>
                        </a:rPr>
                        <a:t>Валентність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uk-UA" sz="2400">
                          <a:latin typeface="Constantia" pitchFamily="18" charset="0"/>
                        </a:rPr>
                        <a:t>Гідроген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onstantia" pitchFamily="18" charset="0"/>
                        </a:rPr>
                        <a:t>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400">
                          <a:latin typeface="Constantia" pitchFamily="18" charset="0"/>
                        </a:rPr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uk-UA" sz="2400">
                          <a:latin typeface="Constantia" pitchFamily="18" charset="0"/>
                        </a:rPr>
                        <a:t>Оксиген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onstantia" pitchFamily="18" charset="0"/>
                        </a:rPr>
                        <a:t>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Constantia" pitchFamily="18" charset="0"/>
                        </a:rPr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uk-UA" sz="2400">
                          <a:latin typeface="Constantia" pitchFamily="18" charset="0"/>
                        </a:rPr>
                        <a:t>Хлор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Constantia" pitchFamily="18" charset="0"/>
                        </a:rPr>
                        <a:t>Cl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Constantia" pitchFamily="18" charset="0"/>
                        </a:rPr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uk-UA" sz="2400">
                          <a:latin typeface="Constantia" pitchFamily="18" charset="0"/>
                        </a:rPr>
                        <a:t>Магній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Constantia" pitchFamily="18" charset="0"/>
                        </a:rPr>
                        <a:t>Mg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Constantia" pitchFamily="18" charset="0"/>
                        </a:rPr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uk-UA" sz="2400">
                          <a:latin typeface="Constantia" pitchFamily="18" charset="0"/>
                        </a:rPr>
                        <a:t>Натрій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Constantia" pitchFamily="18" charset="0"/>
                        </a:rPr>
                        <a:t>Na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Constantia" pitchFamily="18" charset="0"/>
                        </a:rPr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1403648" y="537647"/>
            <a:ext cx="7200800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charset="0"/>
              </a:rPr>
              <a:t>- Що таке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charset="0"/>
              </a:rPr>
              <a:t>валентність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charset="0"/>
              </a:rPr>
              <a:t>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charset="0"/>
              </a:rPr>
              <a:t>- Які елементи можуть мати сталу валентність?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charset="0"/>
              </a:rPr>
              <a:t>-Пригадайте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charset="0"/>
              </a:rPr>
              <a:t> приклади бінарних сполук із 7</a:t>
            </a:r>
            <a:r>
              <a:rPr kumimoji="0" lang="uk-UA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charset="0"/>
              </a:rPr>
              <a:t>класу.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nstantia" pitchFamily="18" charset="0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nstantia" pitchFamily="18" charset="0"/>
                <a:cs typeface="Arial" charset="0"/>
              </a:rPr>
              <a:t>📝 Завдання: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charset="0"/>
              </a:rPr>
              <a:t/>
            </a:r>
            <a:b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charset="0"/>
              </a:rPr>
            </a:b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charset="0"/>
              </a:rPr>
              <a:t>Заповніть таблицю: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755576" y="263763"/>
            <a:ext cx="748883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uk-UA" sz="2400" b="1" dirty="0" smtClean="0">
                <a:latin typeface="Constantia" pitchFamily="18" charset="0"/>
              </a:rPr>
              <a:t>Визначаємо хімічні формули сполук за масовими частками хімічних елементів, якщо відома відносна молекулярна (формульна) маса</a:t>
            </a:r>
            <a:endParaRPr lang="uk-UA" sz="2400" dirty="0" smtClean="0">
              <a:latin typeface="Constantia" pitchFamily="18" charset="0"/>
            </a:endParaRPr>
          </a:p>
          <a:p>
            <a:r>
              <a:rPr lang="uk-UA" sz="2400" dirty="0" smtClean="0">
                <a:latin typeface="Constantia" pitchFamily="18" charset="0"/>
              </a:rPr>
              <a:t>Цей алгоритм доцільно використовувати, якщо за умовою задачі відомо:</a:t>
            </a:r>
          </a:p>
          <a:p>
            <a:r>
              <a:rPr lang="uk-UA" sz="2400" dirty="0" smtClean="0">
                <a:latin typeface="Constantia" pitchFamily="18" charset="0"/>
              </a:rPr>
              <a:t>якими хімічними елементами утворена речовина;</a:t>
            </a:r>
          </a:p>
          <a:p>
            <a:r>
              <a:rPr lang="uk-UA" sz="2400" dirty="0" smtClean="0">
                <a:latin typeface="Constantia" pitchFamily="18" charset="0"/>
              </a:rPr>
              <a:t>що речовина не обов’язково бінарна;</a:t>
            </a:r>
          </a:p>
          <a:p>
            <a:r>
              <a:rPr lang="uk-UA" sz="2400" dirty="0" smtClean="0">
                <a:latin typeface="Constantia" pitchFamily="18" charset="0"/>
              </a:rPr>
              <a:t>масові частки всіх (або майже всіх) хімічних елементів;</a:t>
            </a:r>
          </a:p>
          <a:p>
            <a:r>
              <a:rPr lang="uk-UA" sz="2400" dirty="0" smtClean="0">
                <a:latin typeface="Constantia" pitchFamily="18" charset="0"/>
              </a:rPr>
              <a:t>відносна молекулярна (формульна) маса речовини.</a:t>
            </a:r>
          </a:p>
          <a:p>
            <a:r>
              <a:rPr lang="uk-UA" sz="2400" dirty="0" smtClean="0">
                <a:latin typeface="Constantia" pitchFamily="18" charset="0"/>
              </a:rPr>
              <a:t>Для розв’язання таких задач використовуємо формулу для обчислення масової частки хімічного елемента, але перетворюємо її так, щоб можна було обчислити число атомів певного елемента:</a:t>
            </a:r>
            <a:endParaRPr lang="uk-UA" sz="2400" dirty="0">
              <a:latin typeface="Constantia" pitchFamily="18" charset="0"/>
            </a:endParaRPr>
          </a:p>
        </p:txBody>
      </p:sp>
      <p:sp>
        <p:nvSpPr>
          <p:cNvPr id="17410" name="AutoShape 2" descr="data:image/png;base64,iVBORw0KGgoAAAANSUhEUgAAAyQAAAB2CAYAAAA5pFdlAAABW2lDQ1BJQ0MgUHJvZmlsZQAAKJF1kD1LQgEUhh/LElIowaGhQYKIwiLKxgaTEkFKTCmbut5MA7XL1YggKALnlugXRDS2uTQE/oEoKmiIlgbnQIKU27nahxYdeHkfXs45HA50OBRNy1iBbK6gRwKz7pX4qttWoRsbLtGQouY1Xzgckha+vL2q91hMvx0zd5Vv7IuHziMl6Kvtr8VfTv/2t1XPejKvitdEXlXTC2CZEA7vFDSTD4RduhwlfGxyqsnnJieafNnoiUb8wtfCfWpaWRd+FvYkWvJUC2cz2+rnDeb1jmQutiTeLxogRAA3MfEoEXzME2SBuX9mvI0ZP1to7KKzSYo0Bdngk0QjQ1I4SA6VcTzCk0yIps1f//7hT1a8g5k3gcGfLFiEiyfobcmG98A5CuWKpujK92ctVWt+Y2qyyfYSdJ0Yxusy2Eag/mAY7yXDqJ9B5yNcVT8ATm9kn9DFipcAAACKZVhJZk1NACoAAAAIAAQBGgAFAAAAAQAAAD4BGwAFAAAAAQAAAEYBKAADAAAAAQACAACHaQAEAAAAAQAAAE4AAAAAAAAAkAAAAAEAAACQAAAAAQADkoYABwAAABIAAAB4oAIABAAAAAEAAAMkoAMABAAAAAEAAAB2AAAAAEFTQ0lJAAAAU2NyZWVuc2hvdEV3meYAAAAJcEhZcwAAFiUAABYlAUlSJPAAAAHWaVRYdFhNTDpjb20uYWRvYmUueG1wAAAAAAA8eDp4bXBtZXRhIHhtbG5zOng9ImFkb2JlOm5zOm1ldGEvIiB4OnhtcHRrPSJYTVAgQ29yZSA2LjAuMCI+CiAgIDxyZGY6UkRGIHhtbG5zOnJkZj0iaHR0cDovL3d3dy53My5vcmcvMTk5OS8wMi8yMi1yZGYtc3ludGF4LW5zIyI+CiAgICAgIDxyZGY6RGVzY3JpcHRpb24gcmRmOmFib3V0PSIiCiAgICAgICAgICAgIHhtbG5zOmV4aWY9Imh0dHA6Ly9ucy5hZG9iZS5jb20vZXhpZi8xLjAvIj4KICAgICAgICAgPGV4aWY6UGl4ZWxZRGltZW5zaW9uPjExODwvZXhpZjpQaXhlbFlEaW1lbnNpb24+CiAgICAgICAgIDxleGlmOlBpeGVsWERpbWVuc2lvbj44MDQ8L2V4aWY6UGl4ZWxYRGltZW5zaW9uPgogICAgICAgICA8ZXhpZjpVc2VyQ29tbWVudD5TY3JlZW5zaG90PC9leGlmOlVzZXJDb21tZW50PgogICAgICA8L3JkZjpEZXNjcmlwdGlvbj4KICAgPC9yZGY6UkRGPgo8L3g6eG1wbWV0YT4KTOaw9AAAABxpRE9UAAAAAgAAAAAAAAA7AAAAKAAAADsAAAA7AABtt0i27NUAAEAASURBVHgB7F0FwFVF037ui5IW2A3qZ4ICBirdDYqAgkGXRYiAYIC0SIeIShigoihIC9ISfoISKqiEAgYCJvXG/Z9nds8NwkTQ7z/Lyz3n7NndmZ0zMzu7O7sb2fjFjujZJ+9GSiQKhUiEP9EIMhCFboOg1xkpEcbxRn9ME7E8UUup/IqzoKJS+D+D/y1NYkkuLsK0SrZ/COGTIiH9Q/4zqYpLRyh/of4J9W/Y/oTtb2h/hPZXaH/+r9nfGbR5t2zPhkjqL1ui1pkwA4gdB+s7UOjZmYiwd2B9DD4qWl0PF6QWo+zEMNbph7jlZHfqzKTwlfVILCYoNuo7Ki6ryrM3Vp6aG/fI+BB+SP+Q/0L5k3qgOnAX6QuFUP+E+jdsf8L2l1qBKiHQCk436De0P0L7K7Q//232d5Sdg0j6L5ttKsS3+ybMitCzfqIZTvGrY2K9MhN2pwSsU+G1gS7qa9ijMqtDwYioj1ADaqM7rmQm8GXoPdMriyXlbwg/pL/4QUwR8l8ofzK8Qv0jXepmCAJdGepf0USKwrUdYfvj6GCNadj+hvZHaH+F9ue/zP6OZOzaHPO0cl9PjZ4bgXTqjc2ftYCu5+BMZXUa+CwrQe98cPncrIilNj8TxkowlMY3qFG1InT/UqQVHZRhrYtKCeEbfY1qJI4RyShqtBHhQvqTHiH/hfIX6A6ql1D/SG+G+lecYNoybH84MBi2v6H9YaaWtZdmWYX2V2h//kPt70j67i+jUbZhNgppHQvfS5AVrA4EmTea4ow/KXkFWzvijUF7r7SKd82A2Ym6NTvaylFORTBGf7y1aRmbRuF9CD+kv0bBjYvEJ46bQv4L5S/UP6H+DdsfNZiBflQz6p5dW6qhKVOY/JUG5a8evRq1dzbQpwg1vvxTdsvDhpfPYfsb2j+h/RfIlxccE4yw/T3S7W8kfdcWajR+hFinw30E01dmIJqOoxJzWo4p+UpKkNMeXjHqjRbBK+g+phF9mRbpXuutT6kSVJI0Ygg/pD95wBrdkP+kBJwgmbjYfSh/of6R5pQaDfVv2P6E7W9of4T2l7MZQvvzf8f+jqTRZcs6EYFDcjD64rsNziRSp8FaQtqMXC5Fg0mPCkEDaVaTT6N4Mx/sh/eMz2DnJMUMTr10CWV4ZTBlCF80EY1Jl5D+pINnHDGSBdGGN7qE/BfKX6h/Qv3rNYNTC4FycDpCr0yDeDUStj9h+xvaH6H9FdqffhboH2x/c4bkS1nBzt7Tnbf94kqd72gAaM8CvZTNHATlkoForxiZ8CpIYg2D82p2UWZvK1Y31mAoVwjfqCCShPSP8ZGxh/FcyH+h/DnhCPVPTLWa1gz1r1OYpivipIndKT5sf1xTK6KE7a/sFHJFaH84pjCFGtpfof3lRcKpU9OfplOPtP2V7mdIjC85CxqzBg2lgGfjlrIGr4Wof+NT+Wen7ZJeaS5FW9DZpBIrpyT7B6u44kP4If334w/HGyH/BT3VUP5C/RPqX7UgphkSmhI+h+2Paz8SSBO2v6H9Edpfof35b7G/4y5bXscHHYa4U9aBzZ9i3MGJzt1qPxsyZlTb20iQMkFXWsPBUtgL0gifg+DamBC+a2ND+gdcFfKfF83YWEEof6H+CbSqeCGQFKc54hGh/iV1wvbHhgQDPrFr2P5SaEiJ0P4I7a/Q/vxn2d/aZcuEU62ZWjZpLAtszqi4eAxJPMpUG51HNJ1imk3XWIYgo+XTXsIyqrVwPT5lbpmcMrDZEOXnfykHBd7GgYXwQ/qH/BfKX4JKCPUP1WOof8P2R+2m2ktdw/ZXpkNiULsZ2h+h/RXan/8++5szJFus62ACLd0W7z04ncdfx9pxkXf9BqcMtfuPPnwsP2/tfaAn7ZXFMMmBV0cyS+SUbAg/ZoFZmxPSP+S/uISZmDkp4q9Gd0L5i1PHCUyof8glMTvVVKvjmFD/HkiHsP1xe13G2u+w/Q3bX2+7hfaHNGZo/yZY+H+7/cFF7e6kdmvF1ZBZ8+5b9kBLaRaDByzxpWvTOLthUZbe/2i0JpZAH9El5SUpWK+VraX2PrdClDIhcQhfFEogiNEnpH/IfwlyEspfqH+kEqRCpV1NXYT6N96QhO1PYgsiFglC2P6yCxraH6H9FdqfVJe+zUhQFkfd/k7/hdv+ckveaNR8qLxOT8DQa7KguYuPsilN0CQGFXO9SXVu5IUVpb9JRKO4jLD+jCLVega+m75XE8IP6R/yXyh/plukIkxPSKfEQ6h/nGo2GlkPRIQK9a9vsEgL0sO3NWH740QobH9D+yO0v0L7899kf7sZkni772wC9Rmk1a3hi6t8e0ywE8x2YGSUHQv1LeS3GdEiQl79yfRWsrmVKA2fgnLdfSJgf89y2K7E0ik2ljZ249K6xxB+SP+Q/0L5C/VPqH/D9idsf0P7I7S/Qvvz32p/J3dI1BFQh0CdEesVMIKWThBnfU17ULz92TvrHlhSdTeUSh0KBrvRnW5cnBlO1jlJSGdv+cNkAawQvojB/yH9YzwR8h8lM5Q/yoTkwv5C/WOK1ulOHTQb6t+EdoU84hhEN2H7Yy0xf2wAiwJk5DHK+B9GhO2v9AqJFNo/YhTSIbT/ApkI7Y+/3/5I6pBIEN08RqC9nXDGGjkpLL5Sp0LymkGPAZNbH8cjpB0Te/3mLkwYuBY4/nYwVIiCv+g2hB/SP+Q/yQuD5ELywptQ/rzxRHoYWfgT6p9Q/4btj5ODQCbC9peUkBGdFPTsXRulT5XEFKuoxuAvug10re6doonHqRQVreSh/UMakBah/Dk6BDwRyh8p8Rfl74BF7UZckz5XthM+iqrrJpowOnm1lCag5v3u8+hdcnDmlFMJ7l459T/Wf0nIG8J3TC4C+QEKCn9I/5D/yBCUk3g/3iQllD/pEemTBB3Cx4QQ6h9150L9K/EJ2x8b5aV0SHuE7a/XGwm6w7Sqfw7bX9fehPZHaH8dKfvLz5AkSCQVVfKTRmgTThPxL51iy/DGcmIO3QdTJ/vfS9zZKAQGtjMlDoCYWJrSh/BD+gcmVcCcIf/JvArlz+mSRI2xv85J1EWh/gn1b9j+hO2vNzBD+8Pssf0tvkRtGtpfof15JO1vdkh4MKKsPDeXSf7TvfoIjLZhR/fIGBpAyUHPSuoCP5wV43cLSngp00kLrbTSXdv9arov3mnxCUP4jsAh/R1ThfwXyl+of0y1Bjo21L+upQl+E5oYRoXtT9j+sukIdgtNYI7Q/gjtr9D+/HfY3wlrSBIk2Kl3djbUueCuFexBaKcss5j9hQ8JfRYXGX8VL0txchfg+cIaz2WfhMLBq+0Iw7t4iOdRnEsVwg/pH/JfKH+h/gn1r29d4o1M2P6wyXR9dkeUOGnibaniwvY3tD9C+yu0P/8N9rd1SGx5iE1bSHWx8acWC/YwV8dAHQgxtN5ZCmlBc0BllOLtlTJZEv+jlAyWVlfldkkUnRhC+KRNSH+yRMh/ofyF+ifUv2wn/BlWYfsTtr+h/RHaX6H96Yzr/3X7O8Fli6YQ66xqm1FE3yqemMh7F+Ou6lIoeCWp9EoSBD5retR6YoxTR8N6IVYG8yo7KRrxsySuTGV270L4AUU0IhzSP+S/UP4CiXDXv1H/7JiKRkU64+1Ur4/Mt9TRP1Bj2Us/hrlPVcYZXn/ZmEyC/ktb1h831B2Lr6nPLGeQMab/MuPCe0bgnZaXMYXqogQKv63/oj+swbh+M5DS6D7cdt4xzEkYzB7qX0dB+yU9wvbn721/Uxc9h/uXnItWzUvj0uyZ/vn8l7oWI+rfg27vpaNQ59EYX/f8I25/RL9fg5f7z0CkMWX3nGOPOPyY7pTKCe2v/9f0T13wHFoudfJ7cY6g8frt9ifGQ17R/l3tDzskWziHoYaRnQwOzakTYY0pcVRsimY4/MIP3bpOgzS/b1Jdl40NgZs9Eb5Wnt6zMCGuDog6KUGHg8VYKhehnCH8kP4h/4Xyd/T0T8bWpXhhxmfYTZ2V/tUyjHl+CbZKF0o7ev2HTAXxyLRBaJLn2IPovwzs+OBtvLr8K+xcMQujp3+K3dKp0ns4BiddWRw1ihdEkWrVUDp3lj+g//biy3eeRZsOL2HJviIYMLMnapxGDR3qX9LVNU1qR0RlNUUKYfvj2+e/of1NXz4UxW8dg215yqJdrwfQMH8ua9//mfTfhU9GtsdNPZfi58gxOK/pcMxreyWl0XHJ329/7MYXc0ahbfsX8W5MdjMZ34pL/374of0V2p+UzAT7O3XFUJS89Xlsy10WDz7RBo3yn+y9n/4Z9lckY/dmzY47IVG/wPUWTGStd8KGTyH2KnbjksR+2XArqboeVoilU17d6MJ7nuLuAPhCeNEkTAjfUSVOZKMYaSYChfQ39vGccwCNPKnEXyH/hfJ3ePTPeoyoUR/dVu7eT/6OwTn1B2NOp6uhLkVSSOS/6OcYUasxun3I/MiJYm2fwJAmV+GklD+o/zK2Y0n/Dqg//EP8krMEur/4CO78z/GBSkgCH/J/KP9HRv/tw9dzB+K2ZuOxHuegSu++GHBzHmRO5H8ZEdbEH832P4p9n47DHbUGYskuIkP8MlfsiuWDy+GEoBH5O+2PjB1edj/ALsputxcexZ2X5CBlApo4GoX2T2j/HVn7NxXfzBmAW5u9hvVRym+fvuh/Ux7XnpnMJjQrR8H+jC9q98ADcQnQStIrfBnMcuh9kDYYBzQtZJFxsbNyGGfF+woH+bzWcqBC+Gb8xGnjySI6B5G8hvR3XCPqBGQJ+c+NEIfyJwuDjCHjSBcxiQIf/pj+8R2SVXtidlXgwRU5rhKenvcYKhwfh3Eg//2MOR3roN74b5Epf0vMHn878giNP6L/9m3Aa20fQJtpmzlNcyHuGjkEXYtwNItlBPUK6ngg/Dhuf67+lst+DOUAEK+h/gnpH8UerH+xI6p0WYSfcTzyN++BMW2uQ04xh/HKP4D/9q3F0w3uRbdlP8TlP29LzHvjdlxAznYyZNztmP1w2h97N+J1L7vRyIWoN3oIutzoZFf0CcTJYaEnhsMJ/y/rP4eSocWf0P7Q9xEh+Mer4534d/z36d/d+PzFTqjcZQF+wYko0LwnRre+Bjm5C26cN/X1fbWDyCNR//Rdmx19A6BCScJhflsOKX0BG32JpVEWJeCIH19YQ+uTBmOA9hhLz6fgXlcmirJlTaEDtD5mclomCOGH9A/5z2kDCUcof0dW//wwEy0Kd8KUvU41JdE/4zhc33kkXrkjD1XaofTfNrx13524Z0Y6yvR+ASNvPuOP6b+MbzH70bvR8JVNBJ0Z59R9AjO73IjjAh1qOjPUv2H7cyj+83wb4xc+B/e6Ho72N8pOe+2GNgsYwbmo3PtJDORMidyhBMJCAFMPwf3hgv+r9scvWDXoPlQbshrp3rwwfLJWw+gVD6NUpr/R/ohuwzsPU3ZfpexGnOzO6HwjOH7h9PkRqb/VNk5zPYbwQ/pLFgL+i3yKZ2s1RdcPfmEcZ0qe4EwnZ0oyK8FRtL/9onbhyc4BEWHn2nA2HrbnRMswztjG30EFGe1u3UityrCIILm95I/V1XdgdM//WmeiEMIP6R/yXyh//wT9k/5ef1xfdxy++08RVIi8j6nr5Hrlg3TWBY0xdUpTXCHVyGeFJP2XsRI9SzfHU5uvxCMzB6NJbq05+b36bzc22OjVQuyS/s10A7rO7ot6XAxrQfBcUdZuHBS+T6P0dmvI/V74sSqZbk7eWCIoMLFcQdmv/iF8RxDS5X+X/lH8OKcnijd9E9+xltGUy3D3uIHoWPBEa9ePXvsP7FnzHKrXGIGP0kl/fgAzMSR/Kdfi8XcGof5Z7DYpnv8Pr/2xi7L7MCo9vhC/mMwVQrd3+uGus/+I/DuekUzZGtykjYUChnJpXL2UMpQ/IzeZTmP8of3pGYKXQ+sfyu+8nijR+A3KL9Ol5EULym/7gidYHkYdFf5zLlv6gom+AETGfWChxWDzVJJe3nN0xa5WU72Mh8So4D75qidXgMUHQEL4If1D/nNC58UpEA17DOXPWw8x9eF0kIiUEAJdo6jgPvmqp9/SP6lYP/I+lOi5Euc2G4zxF45Hqfaz2TlwDZ1bBnc2bnv2OTxRPFcC9DhMbBmPWiX7YOmpdTB+XmsUcvaPNZe/Dp9+7+vG0u99EBbT712N6/HVe+HdviVwonRkHP0EYHEUgroqJrhPvsYLsPiAyUL9G+rfP6N/01aiV5nmGLY5zZgwJc8dePmN+3B9DnFu3IaIsVkCA/9t/Ld3FfrVuhcDPtYgQoBFcHcR7h7/HDrkz+bexBBjuj9T/yT9E0UqZfd2yq6tWSEEye7iJ0tyzUoAX/j8lv5hEoYANXsI9f8R1P9G8f8f9Jf8lqX8fsmeO/k/kvsOvOLl92jxX2wNSSC67up7mu7bJMiEexukMTFjYxZhK60cFtRtlxsXY4I4d6cYJ5hKZ+2rInxwZQaCG8J3FAyoQ7qQVtqFSaoqpL+o4Lkp5L9Q/g6r/vkarzW7A23eOQaVBryAp4p/gnZlH8Qr29wBnYH8HVOkIxaNvAlnUBqT9V8Gfpj6MK5p9TaiFXpwEW1ZetnH9ZnXkgfXf9EtmNCiMVrN1piz9GUuVBYOlU8N5T/Uf/9A/b8HK/o0wk0jPjUOB7Lh8nuHYGLLfMjKmCPf/v+I//a5D7VGrMVJFR9Ez3NfQ9MRnxOPwK7IhSpeng67/RHditcpu61nbTfZTuFmFpUGvGiyG9o/v1P/xb5TPH1gAYX2z99h/+3GiicbotrTn/sVGtmQ974heOP+vJRfZ68fcfqn7/qSnjJ0mGJLKcF1p0LrLug8yFOaDKL3jI41qP69Cbu9DKZOLCt/xFRaIxKPt/NHZEDaW8vp7kL4If1D/gvlT9pAgxnmixDomiOsf9KX4ZFC9+H5H69BtzkDUe/sDHw8vAXK91sV3w3Q8MyHDpOH4e6Ls1A3inkDPRco+a9ww2PP49U7zmVqpzV/Xf9xqfCKp1D+tjFYr21XlCvlRvSe3w+3np4S6l+ROGx//nHtbyrdG2+o+zK+Ne1Fps1RCv1ndMMtp2t72yPZ/qfjl2VDUPmOF7H+pAoYOvkh5JvcGsV6vi9JkjjxkgVXdRiDyQ0vILaH0/4A9i4fhgq3jsbnTnTpwnYD+szvj9tOF+zfI/+ymP4B+u9o698Q/hFt/9Le64dCdV7Gd9Kv4r/jSmPA9K6U32MCrj2i9r9t+ytMYgIqrNQdFTomR+5ergpuhN5OFLF33m6wZErlgjL5xlm3vigbNvBQbFUK4zVKoY5QCF8k8ISyi78XbXx8SH/xiwgS8p916UmKUP4kH05NSWJccDwS019elH6v/slYMwKlb3oGn59THxNn34MCmSiZ30xF47KP4+1dghDwXwpOqTsAizpfz3FhJ6UO/hcYU/dOPPLeWbj7tZHocBXfCiUpOy/lB9d/32F62/po+ua3TO+RPrceJs66mzjwix9K/6Z+hzVz5uCtmQuw+OP1+GQdPYLPuAjXFiiIG8qXQ+1yV+DUzGKWQ8NPndMNVzSZyHNTlI5oBvCV5Xfpn6y48qHReIuGnqtsgv7f9x1Wz52DyTMWEr/P8fG6bUg54z+4Jn9BXE/8bqtA/I5x8+mWd98itLu6FV7eQ+CHgH/Mde0w/6Va3HTWBSUT2kAqvnzxARTrshjpyhy8sKt7ULoctfpjVffCINjk9id1O1a/Q1zfnk9cN+CTT7d5Wl6NG8uUQ60KeXHqsW701kilwlIX0e+6NcYFHkIGNKH+Rs+sZgi/VepdVCk7EKuYTbJ78PbvNLoDvoQnSpwIbHoJVcsOwIcs85Dfn2VZzQwOH5LgF8DDM4egqc7NiX3/dOzeuBzTpi3ArGVrsHnzF1i18QdkRE5A7isuwkWXXoUSFSrilmK54c5NcwUfEv52HihalAeK7vOgkQMFHxqBCQ3/E6OtQzBO/4Pzv6+AXfy9svwu/mOqn9/D4zXa4NkNOTkLMhxDK5+FtHndkLfxJOw20A5+Vn77j3rw2xPEwemvevxR+NsxrW09NJ1I2Q3of47XH6psAnyVnFT/NPHcO5Rfz3NryXNnSn6vdvJb/nLyHAckDiX/LC9tLuU3qGcAX1dX5V+Hb2kkv6Movxd6cvv6p1F257yDyTMXYsma9fj4U+mWC3Gdx62WdMux1hp5+SMyqe+iXcGWcfn1RcX5Dzj2ugcx7wXKLwmRbP+l4csX2qDY40vi8nuQ75+91gCs7um+ISHGqgnqwtVz5hLfeXH5Pf0/uLYgdWGZ8qhd4XKcQnyT6U99U4Dyu8cjahd/L9oY/GzI3340JpVeQnnsj5Wetkntb1BPnI7bnpH80lFP8ltmID40GruPoWRJ8F00ofgC7OLvI5TftwejaW4uNY99/1Ts2rgC02dQfpeswRdffoHVmyi/3C0rd94LcdFl+VGifIW4/PqiEumfBH/nNDQs/BgPBA7gZ0fBjs/E5fcg9P877Y+Yy5ZIr2A2HyU1wQnLxRPfDNsWjDf6YxqN+OnB5kJ4rzgLilatTS/rwcfbSz0yB9Pqzf4hhE+KhPQP+c+kKi4dErVQ/qQKSQj9/S36Jx1fv/oAbuy0GJEK3bCC7lby/wZ2YM5DjXDX61uT4R9XBkPf6YIquY5hw+r1349vo8X13KErU0WMWNIZFXIo/+/QfzwpviFPip/tT4qX/s1Sobu5fJkP+gHfPwO7Pp2Oxx/oi7Gf/GQNe9YzrkIpbi/63aLFWPrNHtO/2S+7Cb0HtUL1POo2+bCf/k376E08+uJqpP74GWbN/Ag7vP5JyXk5Kpa+iDsEpfHQxwWY+dnPyfWPZEKufIVR5tJTcHb5+mhd/HQHgLgihSPWnxC/tsJP+SLIduaVDr/F72LZVm2pHEH2S2vgiUH3o5rHL5K+FmO7vIblu7Zi6Yz/YuOeLDjv/BOwdeO3SA3aH+RDu7eewr2XZCaghPYng53BOxrgkVVZcWaWnfhqp1Y1u/cG//xrUOG6M5GjQE10rXUpuNmSD8R1nWjZDy+Tlmq8spyZD6VFy3dJy6/YVSNNsl5eA32Ea+5scf5LI76Pv4YPd2/B4unvE1/Hn/ZBNNOV7TwULX81rq7SCG2u+BT9+k/H8vfmY8FGHZup4C0SZEfuIkVx/Zm5UOCOFrjtcjpNbFSHhAaNUjFxRkoO5ClyA674fjkmr9zp219RIAUnX1kExU/YhOkLN/FwT2aQpZeRHw/PcgaNIGEf3z/ZEx3GvI+dGdlx5rXFcVOxi3H8zxuI+2zM37TLsAFPJTi9SCMM7n8nCp3kqOTgH0T+oh+hb4WmGLRhb6z9j1x6N2a+VR+XCA9l9KUKBQvkp10baFQtXI+9p12FMiUvMcNW7/5c+/8TlvVsjtoj1yNnxc6YMaACOEEDHeJYrPZofEH4gQRmoqvl4tHVcSa/pzDbP/wp+Dumo3HRR9kp81BYcOZKlN2B1B8Hrb/snwz8bDzXH+M++ZFoJMjHu0uw5Ct9C8nHzZTflriJPHco/Z/60SR0fmkl9v3wOd6W/MrukqyceBkqlrmQ8puO7R/SgF0n3mYgTs7+OobyWwRlL82FM8s1RJsSp3n6Z+CnddPQlfIwzuSBeJxxJUoUOQXb330XS7eSd7lDag7qlieIW1XKbkz/UR7GdRmPFXu+xpJp72Hj3sw49/wTsXXTt+xk+MAF1B0ov5pdTgrRTXhe8rs6G04/dju+/kEVcUH4ZslzLSpedwZyXFULXSi/xxptJd8Z2P3pNHRpI1qyjkyb7Wzqwutz4TvqmiVf7YnRUvhWu4CyFXz/tHUY9/irWLHrKyyhvtnkOyYx+zfr+ShWviCurtwIrfJ9hv79p2H50gWYR/l19q/kT+TOhvMLF3Pye3tz1MlLfbue8ltuAD4w6KqHZPxGXPEjN0qh/Dr+E89EkDNfUZQ4cSNmSH757OCrQ8IBBW6KoqpmpH2BGU/2QIdRy7Gd8nv2dcUov//BcT9vpK6cZTgJCqKZcWaxxhjUl/KbU4Z4wP32NuH7K+3H6FehCQas14iCSxm57B5Mn1gPlyZkM/iB/iUuf0/7S/jBtr+B2na4q/Z8SenkdzOKu4sjodBW+hRJr5CzqiT+qKnZb7pWr5XWd1RcVuV0tQ7hi2akhZGDdAnpH/JfKH9HWP/s5CzFHWg66RcUaP8cJja6yMmj9Na60ahUZRjWSGUxOP2XAwU6PMvRpIts/EXxabZD11jsKPIw3h1VzdaYKD4Q64Prvyh2ze2OQk0mgacmuMQZEZzecBgW8xBGjeYqv2C6wFPhl41Aw6ajsdy288mMsyq2x9gnq+ACzoZEv1+Ex2o/hNEb3LB95MwK6DfmIdSUIf2r+jcDO98diJsbvIz16bnRZNxzeOS64wUY+PpN3FGqB+Zbh8nXP2sljFjaGeWzW+08brqkYeey51C/yXNs6PWcGWcLvz5VkCcr8dvxLh69tT3GbGCniTUTfk+O6YBaebLHCZWxD58+3QKl+32LWx+uhk3dn8WSmH2SBRfe9xRmt8wLTmDFqbLhJdSoMAifVm2IBuvHYtAqAXe4RZAX7acMx93qxJhuDejJOi99BvWajsQHHtezKhHXJyrjwiwpyPiBuNYSrm4PaOHal7S8JU/W/dq/fVg3vDnK9F1NmEH7dywuf2AkpjW/2PGHcCX9o2tHo2LlYfjIMHf4RS9tgdmTGuBifR/FC8dNY1GlHDskon9KHtR4sheeqHoOtoy8l65Iyw2+G6XlDIzNUJ2J9W/0RN320/AVAUVxFQ2aod6g2YbZne5Gg9c2mXdh5jKdseSpijhFDTFDxvdL0P3O9njmE/KMosh/J1fqgumDaNzzUVFx/kts/7dgbIO70H6hN3aZDhzZfWTGUDTJo86MK99+rf7p2PHOANxy/6v4fI8+aBbj3ZeeJL0zs/JBQvtGhOMA/wp8Gttz+qBKswnYbK5aj6Lqad5dbOML7NANch064SX453HWceY9KMiNJlx9HH66/3Ptr2S3B67jDKPJruCwpNMaPIUlHQtwG2RXflAtJ3/p2PneM5SPkTH5OLNiO4x7siouyMI6U34frdkez2/cZ/WPnOF4riZ5zoVE+lu1fDzLXST5HYcN0QvRaOwIPHqtG1KR/N5ZsgfmqVcgsguhLBUwYlkXVKD8xuvPMpYRt0aUB7KCti4+q0J74kbZpehEv6c81O5A3bLH8X8Mt4QBD6NlGtYOb0p52IZbH6mGLyS/hO3qnwUX3T8cb99/OQcF4vSPbhjr5LdaI9T/7AUMWc1Orl6L/yW/U4fjnv9ot8HE+pOfhG+TUaSlEkoXipbViC9r9f1i4ktaSn71+mzSclRH1GKnJPn778WndM01+RVMDiZEIllxWVvKbzPO9jHKpef10zGoUGkoPlH7bLjxJTvhsybVx8VWHS//ifwn+e3TG72rn40tz96L4r1WWInuQ7gZqskNz3Ly22E6tnK/6kikIDrNYofkfHVItmFWsJ00cx5b+jEsG14Zp/hSot8vRbc72zn5JaYRcl7Oio9ixsCKkNegR+sg+n8rxlF+2y38kWksFXVNQTw8bRCaXZA5Rn+9CeqfTH9HVr5OCL7+MUb7NfgOpsoW/Ej6LzyHhHEOoMoMXvGWkTrGXR0PMYb1iiyjQ0K6LPgg+i7uo7l8plAZ4d4HDK9UguSCPfkoxepWvw413qr8EH5I/5D/QvkzXSOVZerKdMVh1z/p2jWoGYZuPgdNxo7Go9fliOsfbMFrzZugjS04d7pK8JGnPt6Y1AIFaEik0GXoc+7QVbLXSpzTZDgWtLvSNu+RInNa7VD6bzc+eLIRFxd+lqD/aGR2pJtA/TwHyD++mYVWtTrjja9psKhI+u33o99+Lfr9mg6N0HXp+TYo3nUp0lwEUi5rgrfGN0Q+GtlB0CsbZGQ9VBVL6ke8B24pjRHvsbNBG8j0f9oiPFigDV7hCGKQNpKtGka9z3Md5BHE/IH+j26bhdY1iN83AX6liV9X1NSwteWWa1UbFO2y1NblKOqYy5pi4vhGxE9l6TunYsMoGt7dN6PuM08g//Mt2Wj+xHgP/5x6mESXuvy+OlHIoLgbZft+jzvHPIzz+rRE9zWchfH1jyI/HvGjjUTCgr0iLVuLll+lsmTGeFrWJC2FV5Qdoy0vPYCij4uWjv+OuZS4vtYIV6pzZYUI51Rsso4CDQ0RSAZ1Cg2NDnJlu9DKFu720mY+BnHklHXxUZF8LTF3gg7QTGj/6PJRpfQArIqchEIdh+CFBpfSfN+HjR5OnP+dy9wUWxuxG2tHtUP17kuxO6UAOsllK3dmZGx4ETeXH4AVZuERjVNuxqi3O6A0d8QSvhGOX3/3Rgdc124uIaieDNzKt+XrT6Ft3uy/on9+xDsd69ohoMH359A8yvR6AaNuOSOB/vpurGx0HYZWb4LeH9PYjNX/NNQY+jwGlNOudQn1JxK/1f5nfDcPHW7phLFbcqLqgBF01TqThhyLEf3TxbOtzX3IlUr4WdiJXsaZSzPCmSagv0Hmzx+EH40Ga8aChcEsgobsVXTxmdyYa1VUvtXc11/335LnanbG61+R0np/XCkMoPzWEM8Z/DRspnwUE895+ydF8vFqY/KcSlMqXkUfK989G/0pv/0qNsWAL0vjmf9SfrMpNWGmLqRroXeFZIzFZa2KMZJfdjSCMqPfvo1WNbtQHjhirvKzlcTAmd1R4wzqFuP/fSa7xSS7Hn4mL7tXqTPliib9U7FxNOW3xxbcNkLyez86LFSXTZAYzqmPN+mOWlBIMypCrvuEHYJyfXfijtGP4Py+LdFtNeU3Zv+Jl4eiWW7XxQvqn/G1k1/R0uqvNUwzuYbpVKZjRDTq3DiLdllClrBcEL6TqGvyEt/499fuiuwosKOvL2VY8jte2X4UpjSi/Fpdnfxr5lKulystzmqDKOV3AeU3tx6VWfz3BdPJZQuU34cG46WGF7O7lIYNBkfSH8h/VuTngMIkc3ndjU9GtsNNPZdiFzv2nWYMRnP2BDMIs3o56gx+cBUfPeUmjJn1EEpKfvVM+d1h8jsPqQH8TJTfCcM5M0v5FSz+d8hZFvcUpfx2qosG47dZGpUUJb5ln+D5WTUovzH6i5a+/gaPJRHOAfynogP4Rn8XcWj4Lr2yGHYZPBgx0FGudAEV6nrtK2Cp3b3eKd7eK6MefXD5XPfbUutrk2uNMZTGV0jnTbCVs+KttKAMq51KCeGH9BcHGRc5HkvgjZD/Qvn7W/TP5le5Xe+TWHZsWQxZ3A1VbXCRysmUFN0Y5vZCCY6Efue0n2fP03Dz0DEYWO5kJvsOk+67HfdMz4pbnxmDPiW5DuB36b8tNkrVfoFz3XD67wSUeeJ5Hqp45n78v5MGYEMagFti4mFuKKNuAk0xYub0b9oHQ1G81mh8KZ2rhoFjaZX7j8Fw7tj16/p3A56p0QBdPy2L0cs7sbPh679vIX3D1SExYphkIos/aE6DlgwO7++IX2PDzxpAwj+mWEfOFnFHsgT9n/7hMBSrNQabmU9SjojwG8VdiU735exjw30PDYStXFPxAtrv6E5jeT6b8wD+ubhr1Ch0K+JHgKNrMaxaU/TcXhnj3rkFa+o2QPdVNsTr66/1FM6gidefrngdGzlaWrFRZCrSCUtG3cxZgbj+Sf+Qrj81SUvDTAlP5g5KxLUS5w70aIEGGDujRbmI2tFBr/wiahmmShPUn52DquU5cs9IVxu+u5KniL9eF3kst2//NjIdR/hXXshO78TmKMjOZMQMmns4Q8KOjwo1+G6GZLJ1fPj99/IcnGr34qn1l7k6X3As9i16AlfXe52j+OQQ6tKIRkHZWWlGdxCiZSF1TlfkbfIWz2EP2t9sKMSNGcbfeT5hOWCqmwDH5c8Z5NWHf04DRa4mWmN1LM5pxg75g/mQaX/+T1uCTto0QhMqsfpnR6HOYzD+9vMYKQgBfF9BA3kQ+BnfYfYjOoTwS+Ss0BkzB1XEaXK2t/z8zfgQvUq1wFNb0wSK8FRyfhq2dGPj6G8Mvq9/Yh2tfpaLLw8FX4SLBLLLznKs/iehNA26UTXIH/vXH9sx+6GGqP/61hj8FPKc3MjOSKBx2gdDKB+O5xz8k7njnuSXZRKvOP1VMRcc3T7DCJPfchizgvKbibGSf651aucHFNz3J+6U3zHLH0ZJksJCdLvJboPxW135/JU8LB4t2Y3TP524FaXsfuk/D3u3lN3RGF5FUhPQn/IwivLbfSvqPPcC2u3gLJLJb8B/55n8di98guM/yu/Qao3R+7tqXn7ro5vkV5U3+tP9kLN9zdi5jtefurATZ1O8LhT9I0U6ePllNm9/Zqwc6vF1FMqInowqA8dQ19BFTaXpRwMgz0nfOAcr9/0pvw+NwVuNLmCieP1BuVSHxGYuLS+zs0Myf8IdyB2rP+FvovyWHoRVF9XHhIktvPzuw3rB6f2BquHgc08rDT691SAPCyKOez80+R0m+dUMJ9eApS7sjavrS34FUNglrA9jjEIaZ9kvb/Kml1+VRPl99Hm8dtf5AmUVNclSXWL29268z8Gwm0ZwMCxWR8nvU5jflvIreAZSJYh+AXw+G/+rYBc8dfkgKPz9E/Z/JH03d9kiD9komJXLogRTPxJgIqlT1XUvIAoGyCNj712GAA33gX0x1p+ziiqCZepPxVkeAhaYEH5If/KG4y/POMYYIf+F8nek9A/ww5SHUbDVTKTmb4k54+/ABeTBJPqr0eTo7hOf0NVIOoy6K4W6LUWLrF+shfPS/4vHi9+LZ7Zfj97z+qIuZwR+l/5LX4enqjdGr0/kx+t0IrQ4csQ49CnOTYMT9S/XmmgR8SwmDeBn1SLPHoU5+iYJohwRL9B9qRobTTWvrqGJcpq/C5aNqIRThLviPaxk/fs5RtxCY+CLqhi7uD2KalG/4O97Fw9y8fbLrLrUuNWfMyTPv98JJdVpYTAJ3jENDTx+LhmbxZr9iN+N9PlmjP4Ef+NYLvjkgm0ZS34U7phSxO/pCjjZiuNI4nM8D6bHZtz6HBeJFliO+0t0wBs/EXMrmOsmavfBgu5FcBwLTV/zDMrdPBJ7mj6N+Q8eh+durs8OCUdYBdDaH62ncI17rP3ZPgUNi3FB9l7vBcC02Wr1tQWzdJJgPv/9v6BhUWawzWhYPfnq2JKdsZS0PFXto9LSoNnIDlQxGjT2yDpy1QkXC9OgaZCH7xXBdPrjt6kiVyLhFdT/ylaxGRLLrx+6sFQrMww/tXwas++7wkULDmeOivdYEfv+URoectma3FBw9P33YPXApqg8OBs6yaA5nyPvPy/Cw1XpurLVjcqnXNYMk15tgHwcQQ++/z4aNHlp0NgicEFj/bPz263qxW/He2JrIbn9p4HFjlhxdpCUwmjBrFmqPYGVT5YgZipHOYP6u/VY9Wj0Wrzqn7UQuk/si7vkE2TpBMbBT5I/RTM4+BnYPrcPqjV9HV+eVJG7aj2KanTVcvXnReCwHk/TOO+2UoZtAP801BkxFr21acBB+d8yWjmx758of3pjDET89JexFkNkSH+yl49B/bkxAWH04cLmOP95+Dspv4XJcxrG9t8/6y398FHPInbKfaz+Jh/sjIq/DH4KjilFN52nKb+J8PVeiBjGhIENeFryu6kKxi1ph8LauUFwOEPS7uo2eJmeSzH+z1IVoz+g/JJsZv9RdhsWeRSz0lxph/z+MrTLcLSeRUv/Cf6xlN33JLuigtDhzISbyeOAwgjK79X/RcsSD+GNn5ma6LCrg1Nq9ca8nkVxHFVe9KNnUObmMdjbdJiTX/tupGms/leTl7UeipIZ1F+6sIgWZMfrn426cBUXvHPvCaOK0UYDAGWpawL547tEXeP4P83zMXdls+L4E+Vi9g6jMKlxHt4n8P9B6u86JG5AwdWfxdhMynD8fC/l9/7LjMbg7PXG5+RyqQ4JETH5z4ICHcf4GRIhTvkd1AyVBmV3B+teQPn9cTE6VW2H57dQfolaJs3ScpbnKj+jrC+WNtcNKOwS/r7+1jZ0p/xaBF/oj+8cz6itYb2fvYez+jZfy4yu/clSvQ8+7FMSOWL0T6h/QH8ra3/+C76/gXJwVM9Dwucbggz6H1xDsoUlMkNM6JwSdh+F5SgYYP6wUBUt1KjCeaOaMT3j3HSYQ8JzZKxMS6CMPrhblaCSmDuEH6OV6CEhNJoFBAvpT5qE/BfK39+pf37G0u4NUHPUZpxefwiWaO3GAfKXiq/eoItDu9n4OVH/RS7D/W88hdbZJ9AtZiBW5G6CqdObIK8tcJDwsqBf03+afbiG7hS0BGPyD+22NNbt1hKTf55xMqUTruYZJ3sT4GevxZ1fZPATjECZ/tUoHl10VkpuAvgn1sRYM1Is0SH0L2dIbq6HbmiGeW/IhYhBRViHRC4fevT6PxsNmvcfQWkCdvo/ip+IX8GWs0FnLTOkJLfZavfHau5q5SdSHCmIX3Ua5bEOk9qfE2rhpSWuE6SG27k20OWDdOhTPI3re+5CE+5kFIN/AjcOmNsZFY/fw1G+Bqg+IjNav0EXhcu/5ihxPXRd4xaju/rHF4i6T8EZL+uAEteE9kcN+Bo14KJZEOg6VU0GmMPcwT+xNsYufRBFNALNdBmssfAtYTMXilH9s9CgCUZYg8L4hoaKDKRVVhLTCv5V93OGRCOsCfrf0o3DZVZ/GdCie2DoqePDfNb+ZkU+2yVJXWglo8MbjZMrmn2JtnLZsl22eOjm1g8w+Z1PsD3zOVxofwMuO1Eufh4+6Z86pzt3W+MMifBR4Kts5C3taJRZfGTwE76/wU8zw7MoXV18FoOPfKzPmzTQlM9ltff6yfh+JZ7vMxRPT1qDXecVR7PHHkCLQjlNx8f4X3mCoCL2g5/xzUzcU+0xTN5xmrlqDa6sE4EcqLj9QXeUh+qi/mvc/cpXCTwVqGj35/Fi7bMOwf8J9P8V+DH7h3KhXdbG2mLoAL7faamU1l8JeRZk8Hk6NuWjQKtZJh+B/WMd9linz8PXt9f6IeHg6x898RaT36JcVBaDz/JVfNz+Wo8RN7MThqbJ9NfudX5AwZGCJWStjlHLH0EpLVJLycCPkx8mbrOR+lvf32YIBtPAZ74Afgw31VUYUR7oslVcLlvSY8VTKb9uJ7IY/OMr4+l5dJ87jrNs/Si/T2dByzeexgOXb6X8slNFly0LVn/O6LFD0kQdEuPDCH6c2tF0jZa1BfWXLlzNQQozwL1NG9vtypXmPgXxHUddUyTosKUQXw6AqKNg9pfSyvWOHX3NkCTx38HqL36ny9YFymf1Zy1tIONlk98nivuZXMpv4BoWfH9EORPTibucNZBrp/v+qfO4Q1yTL/GA3EwpvyL1vq0r8Bbld2fms1GkXBFcogXrAf2ZM3VuN+TjOsTdHr46stlruh3J1EELQoz+RkkN/GjGhvLLfAF8dbCS9H9QJguJ6d/E7++oyncMPm3Qp7DIQ8JnjgT9G0mjy5YVom6XXnggfAjwNxTsUUmYzvWK3WulEoL6DS56ozIDvFRkBomTwggrVRFMoQ/vN9HkYwg/pD/5IuS/uOBIkCzEZSuUv79J/+BTDOVi6N5rs9P9QAeaablgEBLo/8tCdCjTFuO+47AOg6lM6q5Taj2BN66ZzFPd5yM7R9nf61EEXGJgOvE39Z/cKTR6qe2RYvx/KreP9B2SmG7djeV9G+Hm4Z85PerhH5P7OtzC3WfU/pri5du9G5fhjf9+Y/CVWI1TCq7D4zpb5Rw3knxQ/Ys16Fe+GQbkaG4NbB4WaYXadrzcHnNvAv2zcg0JXT5KW2snGtGw6NuQhgXdd5iL3ipWnWPOK4SbC53mpv+tvAzs2fQeJi37mp7PzqAy/Y9r0HXuANQ7S10XdUjkQkGD5plxNGiOx553n8SNDV7DdhJdVQVOROnedI2p/g3X/tA157immDmJuztF1tPtrD4ep0FjTY3VPz8epcuWDBoXuQcf9GmAqk+vdyTz7U8m0fJa0tLKFxSeD7PxPUxc9o21ZzH5i1yLrqTlXWfLp13p1LAHi1XdZ8igr0yuvMVQ/hK5pVhTb6Xip08xY8bH+D6x/eMMiblsxb6/q6HLINryTheOaG6iAWEuW4xy/OddSxrQHBLhGXT5tfY3uutrrFy6HMs/XIePP1uPtVu+wsbVX8D2/gkysgzrkJCXY5/4gPZfHSTn6hLgaPBp0MxVh5Z4q0qHtf3P2IpJLZvinmnbvKtWeS7cjdPI4Fv9yY99yI90JzP+N/vjGJwrd5QHr+JmEYfB/rBtn/3aDP+NoMEEyW5JGqFJ9d+D5TyIrrrcY/iFAvk75vxCuKWQ5Ncn5mXPxqWY+B55TpWxD89LyrV4fO4gNDhLM68u6Jpkf3GrhH7c9WxgjhbJ9E/nGhK6bGlAwfE/4XOGZCQ7JBpQ0Kj8CsqD4Zbw/TMJtwTdolf7NizFmx43x3/EInIdur4j3eKGcbQGbL3N5GkNCWekSh2HfQv74sb647FNDGH1PwGler9I+f2WJ4ZLfptQfuvhEmywAYVunOF0Qd+WAwpc4N2Es2jO/nSugtXMVdCVJ6Jkyi18Tzf5Fa6i8d4N1IXvf837BPuT+Hbj5gp3nm1zoUzoDfNezjC3D8dScuaj/F7KwYAAhPj/x08xffpHlBVGM95mbPJJfsnvhKmgS0DGZP7X2jgnL8H310zqVR39TKoSBxmtJF9aInwCzeCuYB8uW4EVH66l/H6OtZslv18aTj6H6d/sNftzgKUwMh3S/nYDCsU5Q5Jkf/oOVh7DgbXZD74eFVx08JIRv1l/pXHp4/VXnGBQR+pgRJViSXTnYTOJJyrfMaH27NBLfYAgKJedDaFXjEx4FSSxeDXdHk/DRarZbiyTcoXwjQqiI2kS0NHIYzQP6R/yn2OOUP5iqsW0xmHTP5r+L8xtd9O5swkXEtqoFEGp/GT9t5vT6c3pDvOxk1MTUsptjqtQ6eqvMWX+HpShkawFgQp6/Zv6j3v3yx3qFXqWxOXfj7JyHUoc/k/0P+eI73idd+BDAJ+Pxht6TgjJ8Ln7EUfMm8gPW42C5ZW2SdC/WryukdT/yCeaizSD+nuXj3HyfgkCOySjV3DGiDaIQ8MtcE7ELxm+AxvT/1ZOInziJ6NDnYZgJqDXVtxKg+bJEsdxbcRSdCrZCs9vc51BZc90XVvMvHsT6tR/C6e2eQZTWlzCtoqjxBphpUETh+9mSJpxxxoH/wf6y4uW7LQl1p8ZhJHigvYtTn/xgr3kD3Hl6GUTm31Q6mDkc0WQwK5x+C7a7A2mdo2y4nz95YNOg+aCGHyVeTD+C2aOPBxLlLgo1sEJfvU6zn/p2LV+CV589kWMfGs5ttqovuAfi5MuvgGV83yL8TPWcmxbwdU/a23O5HDGKIvwNF6wlz6F2n/XEdPMUBL/aYTVjxjH4btqx76/4e7rL4gOhKe/MDhY/dPwzZTHUb7VdG7GzZ2Ecl+I8453ezUlwTcMOSu0bSM++lobqbogGJnljtK3OLiunQD+KHxfEC/GH2k8d4ML51+h7RyH7zskdNkSiHj9f+T24doAgGeNCBELh4J/MP6jbrJNCiQfHr5XGFYVRWpww8tvEv19vHRMjP6SX79OjHM3hlsDziY5zA4GP5H/BYzBA45QHjolbRrh+LQEBxRqs3Mm9zXsWYJHKL9jthGCr3+m6x6g/H6BWym/p1N+p1J+5WqndTBaAxbXv75DQvl1gfhqMwU/+5XwKf17d0mmvwPr6i8XTu1gpQ6UvqRzpSrRi3xsWf9g/dUBJ7/nSYLuyBP//oIvPUEXR3V8LAhaNjvHaXIDzsQQYQff5Y3XXzTjVtGU35e4pm7kpBVOfq3i3L6Z8luR8vsq5ddvhGilu9lzufO6ILLHvr/l1cyuZobocikQAXzpo0T9L6z40ng8KItxh639ZZkGX9v+Gl6ER00ep0YMKKOEhcdUiZXe/SpTEPSCz4qyAl28xrLYp+QDJ9VYhpLsHyy54kP4If334w/HG4wM+c94I5Q/p16SlIwplL+mf/Yt5KJfjr5/f2odvDq/Na53A31Ole2n/2wLzVI9uQVuIrMGSu9StJw0Ag9c5rbo/F36TztblefOOBu0MIR/qoofZTU/9Bj8n7Cgy124/aUtrHEAL2EU+3DoX86EqEMyqSpdH3q4hsz0vze8xskHPaA3d+kZzRkS7bJlsZEfsfCxu1Bn7JaYnheF7CCzHjfwIMI/ov/jBs2t8kFnx0wzMMs5A3MTZ2Bi9U85H4Xy/4KlH1zEEdq+qMcRT0TktuI6JIIv0wLRq9BpNhfFxgyanwzXusKVaayh5Y2bEYi7l7l3LOU39Q8Nc418+rUdrp3TGpJRXNtxESEktH/miuXdcYKa5KUB/6abUWBULBwI37lsafEtsfbp5Foi17A8LsoyuVcx/ot+h/fH9MMDfWdhvXcvQuRkFKh5B1rWr4Si/8kJzKebSKNJ3N3HUVclyKBRh8TW/xDcgfon6CDF8VGaLOV5DgfP8eEKKNL38LX/6VvfQrObu2PmTtU9qL8wjVfacPSvdHHfn/TnQl77Lr6zlEfZGCynEv4Z+yPYlW69zEAHNBpx61R0OF6M/vb9f8Yiykddk19BdsHRmDz3Z+AHhagWqpzk92rKbxUnv84pjwWnLmA8N6VIHFDwm1JohiQapTxQt9R9cUvCN/493z9AwMN3BGeBji+KsUNSRzOcHFDQ2qYPNGNl8uvzUX6vp/wuWXEhZxz7Ofndb0DB2Z9uEwYNAOh7cVEUFna+M4GW9hVjLoY2o8dUyfT/Nf1DfOVi1p0dElXFYPiOfoM8jGAM62bvTH61nbT73pZUMyRvyEWRT8rsXx0IP5CX+MCFrTXTbnzc/CLIZ2UGRZly2onlo/qidf9Z2GDySyARnllE+b2f8lvs4lzAPK4haezl18PPWqsf1vQoyiGHBP0TFG5X7wJKvRXgbfJboTvep/yexDRH0v6Pu2wJOdUxgZCGr2EZw9WiRG9Wj29M1PenYYyo9pa9OpfSRdu3EhDVmoS2TooDFMIP6R/yXyh/pg2kyF2Qxvi79c9ezno0QaUhnyCzN6RkSrhwMPg7MIu7MzXQ7i6JQVlOr4Pxc1ujkM0aSKB/j/7zO/Us4tZDLEMQo9GcqDzwBdsJRiAsjg5O7uDGd20UzGHGEV82HjL+OAbpgkf9T+lfLrjWzk4b6w7E+10KsSFzUCIcYY0taicUG/XjCKvt0mMdEoEmfq88gBs6vcs7Bealrhd+OmSSHvWuHr9L/7s1GcV7clGsH2FVtdLXjODi9WexztNJUBQy8fRnbSxwrhEqmCHxK3gJ1XZX4giu21WKmbmS8utX2uD6hxezLpbJkPt93/9g7V+CoeHpr5HPqzqOtG1/PQQHaZNbFKxF7a7941u5SNDF6QKf99D87wyIohrRdFXnr/d1t21D+ejLiH//n7FiUFvUGbwCdtSKNfLnokqvJ9G/xgWc/XDB/NZp0MhRxhkh6qAFGybEijW4AVdHmHrVoKaoNPgTl8AqmsJzOIZiacdr2AkNUia8/l3fPyCiq6UVy4PzxjVqhg4LvsdJFbmr1sAKOIMvgpS+GrEIq/+mF7iBwGCsZKpYOlvvwPUD2rBBneQgI2+MNKp/LLV7q98gv+6DWkWQcA6LEljCXNwR6wXuiHUan4OUyu/k94aHFyE9wf6JHYDKvH8cfhwvQgdkLHO906bbB2F55+vZkfTwE+TXgJjVSZdLznCqQ2KyO56y2/Fdk+3g+2eu0MN0C4cDDlH/eLxKsWCEEp9y5L3XZnO57FNCXVPSjfJbpsYz+Ez+nAn8r5nO+S9xYxArgJsRaB2brSERQUXW+AyMYjLoIvnNq20TdA0jCSBzRerCQU4XxvnffePY5zko/1F+/WYRKt/V33f0KVcWx3gFLVavXJaY+K13AAAtd0lEQVTb/rpH95vYybX6C2fmCujPVA6+XNk0cOFcpBz/efm1tSquuGT++5Hy+2BMfq3+kXNQtXdfDLw5D3W0C1pDktfWkPgIws9Wm5t00OXSbxfh6pFU/71YE8ivr6QGEE6NraNUpOri8A/uA65OjNc7C79af5aTBH8/+dMuW0wRL8jfGjmZkRugGDJBAiEbMKsYynqO7mXsVz512ktYRNXCnfiUlUdf8Gw0QPn5P4QfkDeB2PxQIf1D/gvl7wjoH3c4VPsFachPA3Iit0+Vmvw1+Uv/aATK3vQs5A2eGI4t1RnvjaiIXH9I/9F/W77l8nWnanQqmDu8dByFiQ1cY+hgUKOuex6VKg/lSg8G8oYl5pkcE2fdgwJaGqKoA/Tvbmx44yVMyFISLSpeiBzKlMK4d17DC7M3Yt9p1+C2emWR94RMsC1ua72CXBxxn8wR95j+N4OmFV7dk6D/99v2V7Az1o1GlapDsZoGh9CTms8gfpMMP9WMsQfo/z08EIz4ZS6BFpUugttan77NbLiL9tAIa7CWhkNb0U/9rkbykWFxRiyee6F9828+gxGq/+c0aLh1MV22DL4lk8uWDglkT9HDz1g7CpWJ6xoZRwpC7VxHy4JarH5Q/bsXn094Ea9nLYG7K5CWHHV3Id4hidOfu+eQjhO9QeOQJRDunlWVmx/YLltB+yeDJsEHXWkPDj/dbRvaiyOasfond0ji8F37m+o7cZ+p3p7+ma5nB+6FmjhXC48snoPoc7rhiqauQxLAzyIfdM6UOaPHzXYkt/8/ede3uBthJHIC1/a8yJ3O5Mt/uNr/3Vj/YkdU6fIufs5eFL2m8ABIrt8hkTz945ek+u+YhvpF6Ippfiy+/pHC6M31DHVOI3cE9Ff2GD31cCj6J/C/2T9edhNG/SORLDx/Rrsm5Tmg/hnryHOVn8IaQ4UABf/s+k5+xayx6iTCZ90pH69nKY57Kl7M876VL5DfL7Dv9Kud/J5I+dV237VfRs794VN+tW33yxpdD+RPu2yt4NbAWtjNkLGWh79W5YGdTBKr/9mBPCjuYN/fy24Wym5FJ7uO/tq16l6U7JngsqXKRT/h9r5NuVZP8qt6CJ+TnPzeRPk1VLzL1urdMf2jbW4f4aL2ZrnpPGj5hK/kl7Q0fIUfg3Th7LtRgHJ5cPtzF9ZPGIsJ2Yivya/gCyjlV7tfUa4cNUT/LMjHmYvJQUc/qL927QoOLHWJbdtfucjlYUlJ/MfSku1ft3i+eG/Jb1B/t0veWw0u8PVXReLf3zpxHIT5nOkD+ztToQcxj/J7Xkz/sAa+Q7KHNHX2N49Vsg1PApctIevrK14z+HRdfeh25wbsX0W4Nq/ME1zbw22rY/pfKAX19/R3+QMCWAL7+fX67w/fP7viuZSHu2y5poMxKjtOPXsUCdynNVj2wyIsTsrALRRSjEW6+uo2wNNeuRz20pfqgAUsk5A/hO9IEyNnSP+Q/yQn8eCkib+h/B0e/bN7AdoVfgAv/3wW7hr5PM+20Fh+oKEOIX/RLzla2wAd5v/E9iz4Oll4MvdzmKqTuf+Q/uMONzO74IZ7p+KnQP9Fj8F5zYdjXlsuvuXXDyAg+gXGNmzMQ8Z2uu8vwz/lUrTS7lJ5eVoyEyptXP/Sj37dS7ij1hCszHsvJo66HZdk5ujizF6ofu9b2ML82r//lJp9MI87/ex7nYfjtf8Yt8RmJXz9zaBx2/5a+YKSrToPVnuE2/4qRkD5P8Pjt+h7i3LICL+neUCX3NiUyJWgq9qXVOFXk6PYV96Hic/VxSU8sEwGgrYNLcoZkrrEpTdHWF3Yx8Mn70cZnveRLv5X/Y8rg6HvPI6qJ7NHxqKj4KL2W5zLlp4dPO3So0MCZVp7+BxxH9ugKTosIi0VZY30ZWj1pg4Tsw1rGZ34/UXLsbi91mCsEi1H345L6Wfjvk58hNVKt+/PjoJcMfx2vDG43KUnOEHcDhsT/wQuW8H3JzqOUonwGUm6yNAroV2tgvrTcAp2A1I94vCZ3A7u0w5G65XZB24UbDMfN5K31GVQDp54/ia/fdt57mA1RomHsjDdRz2ULh6sfOUR/Og3GN/sDrR554dYgmgkHzpMGYZ7LrY9SRnvchzs6rpMes+gCh+0/mkJp3Hn5GGZT+P52ufZVqG/aX+kLsXD1/Pckzh6BHIJWk18hruxaWVMUP9fg58gf0yWXH/g+5mdceM9lF2+U4iSWpLd+W2vhDbaC3LYVXqjYSOebO8Qsu8v+dUBdvkovwfUn1+c8iGeW5mX8jGqLi7OnI5vZ/ZA9fsm46t0fj1+h1NqUX57Un4ndMC17T5GTe1spXUbAXyuUwt22YrhY5tSaFG7pz++wLj6jdFesssoff+MyOVoQ93S2mRXdQlyKwFxWzsOdWvxrA3hNpqyy+3pVFok2CWPAwq3PUOXyxIn+pxuDUVpzvBpFtXqL/mdTfk9hfJr9XcznNq2W7OXTsLcGjDJr5Vvv1/i5fpN0E7yGwTueGg7deV1LrOWzOdQ4fvWjaMu5HbKee8nLeuQllp/pBK9/NJly/hQ1eMuW/k4oDCF8qsUQdAuedW4S562ETb9I/nVgILfxEFpRTsLltFi+KgrXTuDTSAUQ+tbHR/TE3LZOuD7082Ng1Xu0Fwr0UrJTles1T0582HWu8ql/PqDEbUGLICfjQMKtuV6UKn9rlF8iwmU39azyY/Sf4Kfkg/tJw/DvZTfZP3HdwyuNvxV/WPw+UJ1ZrS9P2T9fSKfeH/546J2d1K7lWJlukbCFcsIZRTBqfgDgELcotxbH29oMMZdA7AqITGodNtz2Ajv8yQkFnOICCF80UZBdOd9SH/PZyRJyH+h/EkknHT8Rf3DtZbcvalwPe7+4kfhbNG36bFfk78ofpjbE3ZQouRTo0bIjcZjR+HRa3UyRlyDqZQgHFL/bZ/KMwA0khvXf84VqxxOSJJ/7hqz5jncfMsIrCIB2CRY/XOwQzXl6VrQeW8+1jTpvg2T0apeb0z+kbvgvNGDZz1kof79Bq81uROt56jT4PKbQfx6cSxpWA/tlxZE/4U9cUsutxuXMdteGjT0TdfWxNrOy1DyLlulzB9A9VetM7B39UjcRPzW6ANZiCBHkbbEryZ01ERc/9NA2DAFreoTvx+EX3fUz5PV6/8El61nadAUo0Gj4kXqreNxW6k+eNfqn4Ljb+qJxX1K0GXNJ4AOd6xvMyQeAV6cQdMkN01wNqTa+17uFIZrTeLqfMyshOxFHiSut5CWKo//rbJ0z99IWt5FXH/mDj0TuuPOPK7T4sC6xaE66dkhysv+rlSMse+/aSxPYOcMicq18nlRh4QjrBdYiqAejI/BFx58lG8+fd1L0OfbqmDvZdBw21DO7BmBGBcvgWsDOsfXLQiiOsspN3Z0h/FZfuba+S4erc1zSjb4s1tEaAZz2RlSEukLnqHhdxV6P3gjxBaeJLx+zJPBm2DA53SPC6Ce40f8xT77hUPyvwPHEuL877Jm4PsVo9Ck3jNYql3oTuF2y3MeQFFuYefqz1RWWRUQ1Dqx/oH7HkfkGZQqJcLd2XiS/EgdXKg8QTYu59/4Rh88+MKn2LN3G9btqoiXZzXGqUsnYPCQV7mz1Pc4vVRD9Ol9O64/KVMcPs8WaVj4Mcyy8zAcHge4UQo4g/b1SqV8VK9BnjOdIfiUj8JOPi6kfMTtH3aAJR/1elE+CqHrm91RLzc7LSlfY0LTO9GSnUAn/4RJA3ve6yUS5LeXl18HN1jsPo5k0Pc3/te23dr21+TXYbdv9bOofsszlF3VQyGFskvdMpy6RQMFRkCiTNz3ULe0lm75ibI7oRvq5cnO9K7+8U0e1CEJZjj1lrXb8hpql+yDJVZ/yW8vym9Jczl13z9xly3/caIcULBF6BxQiLX/pM+q53BTLcmvgyuMc1B+p5quUd4gOFq2JC2nEt/HXyctL/ADJAaCcuU7+nH6e5etRnmS7S+ewF6NJ7Cz65JM/wl3IE+s/o4SAfTgqsXzm+gaVsw6Ph5nbS9sAxeaDd+f//1amRe3ej4lstS/xxTuiEV2GK4hQfldRPntgDGUX5fQQXR8WArpi0ag3cKr0KvdDTiFDOD0H+Gb/HL94ufBVhaEf47kl7NMJr+EZ8KuK8sUyjH6e0gW7+vym/X/Dfs//RcuamcFo1FCUWFWeADZVUq/Abj4ndIEKsG/VY9JKfXH1zrwyk7PZITZ04oUADKi+c55rRbCD+kf8l8of6Y4pCJMT0inxIPXMIwI7pTwr+uf6I6l6F7vQYz4WAYVR065IL3NZWz0DQ4vPgRQk+Cnr0K/yi2ozH0jkLkshi3uxhPeqQWl5v6Q/ttp52w0nUTXl6D+F/jzTFQW8VCN3Z3cJHqhbvup2BqkRRacWeQ2tGlSBtedlYMD499i9aJJGDZ4Oj7enQd3jh6Krjfq2DIVtpmzLPU4M8AxXeGYQvewe7vioZOmo1X32fih5GOY81Ql8883kIL649u4+4ZOmOLaLcawnCzlMWJZF1SQHaLnmP7fjc/f7Ik6D07DVwZR+j8Lzip8K1o3Lkf86HSyexs+WvIWhg6Yio/35uHM1DA8XjiXiiAw/ezFuuEtUKbvV7h56IsYUI7vBEaUiHLNTcMGHGVWh+p0vh+NgeW4TXMAP2MdhlRvhF4fcZctH5dho/bDcc9/NGqf2P7Q9WViD9RpN5O0ZNkGX7Ss7XA9m5XbRVoufgvDBk3DR7svQL1RQ4jrKUyayH+phm/ZvqscliwnmpEZV7QdienN/2NV0miiAETptlOBbjsf69HoT3wuuRezuOXpxaYGDAkrJ/iJf/99hNOcdJHTXgA/My5vMxLT7tYOY6IP/wy+2l8u/53bA0WbTuR2ySpNLwgvhWtIHumA1kVy4ZfPFmHMoOcxYe1eZMuyD7vNdvcQ6X6V+6Is+PqzbLj56WHoVVL1Fn76T/g/zkKLGzqSL/gsWvNMhSseeAaTtVvSH+L/g+i/1G+xZNxT6Nx3KtbscmYi8tBYmtwCBTIrfVD/ANcD7Q/QZatJsccwg50F6//5+qfkvxfTx92JS+muFLc/0vD9Zx9g+RefYHynwZiStSb63f0jhr5yHBqW2YH+fd/Bd9xs4uahYxy/xeB/R9mtj6aTtpmhTsQQvbAxpkxtgnw0/mQTJds/uygfvXB7h+nYSkPawc/qeK5JWcoHd5Tb9Q3WLJ6MoYOmGs/dRZ7rWtiOHWTpcjHlwIHNsug7ZEOBex/HQ7lmonXXWfih1KN4Z3hlnM7vHOP/n2bh7uslv0wf8H9WnuOz5DFUJLh4+0v3sAnSLdMSdEtmnFHkVrRpTNxMHrZ53KYQtwspD4OdPATyZ/y3D2uHNUPZft+gxtAX0L885dfzPzK+xNhGnF1e9CM/4amo8dRoDCh7qqjm2YpbsFfjFux2UKy+rd7kRYepkl/NcKrO+q/vL13Yg/jOIFX0jZWe+Ba9Fa0alkGhczg4RFquWjIZwwZKfonvyMHoUuQUdsyYlkU4+qdRrpqhTL/VBKayVU5Wzng/i2mc8VZQrOKjn45BxUpPcYPlBP679B7MeqsBtxxnPv0x8cH1P/XEU81Qut8ak00n/5lxWZtRhPMfFxeD7+D9xIGvYk3exHaD738i56Lyw+3RutjJ+HndIjw/eAwmrEtF9mP3Yvde6TcPP+Uk5LkoM776PDu3i5f88nT64PsL1++p19m5mbw3kD/Wuc2zbpY/AZ6oEdTf3ekpof56m/T9D1V/ISb8+K2S6O/guxmSBMAiJtOK7DEUBFpPhpHd6CF4VONLxme8m37ichdSw3rhLpkxotuHPV5urEyfJnZhOSH8OJ1ElxitYjeOWu4xpH/If6H8/SH9E/0ai8bNwIK1H2HRtIX4YGeaV7ZcBHheEU7pF8DpmU/GtbeUQwH6ZcfELnYTyF8avnq1PW58eAHSpBd12vZrdZCHOf64/uPMx/KnUOHW0XQ48vJ/bAnOVPRCTQ5Jm9pNgr8bG2c+gwcffgVLvk+N6V+N+qs1kg5ViOS8Fi0Hd0NrHjznVL5KysDOOX1QudkEcH6cZZ+ESy8+FuvWbePhxAXRYVxf3H2FehkZ2DZ3DJ6c+SV++GQJpq3errYkFiJ0TcmZrwjKXJYLZ5VtiNbFTyfcQP/TsCF+7R5+Gct2pMfbiAAvlqKihN/9Q7qizXW+w5G6Fi93HY/lu7ZiyYz3sZE+7yk5L0eF0hchV8HaeLzWxYSaju/omnJ9+3nYd2ptvKQRc47epq6ZiEdf+hC/bF2FGYs2IdhQyNwKCDf7edegfKEzkSN/LXStfQnPRQkCOyUe16U7yAtMe7D2L5JLtOyK1h5XVSWatg5ju76KD375CounE9+9nGpJoD+yno/i5a5GAZ5x88Dln6LvgOlYvmwBFmza5b6pyuB/nomO3EWK4vozcqHgnc1x2+WBe5vX/2lrMY50WUE4S2b81+hi8JnT9F+W81G03FU4K0de3PXITbiSdlvwqSIZ32DaI63Q6pXPbQct1drl1Z3SHYOTr6qMVg/ejmtW90WtXkvxi8dK7yORU0jrJ/F848uRJShU8fyf9sEwFK092vGRrKDjyLPTu6PWGXI0dMHRnzqKjwFdE+H7ZO5CBtv18dsY8cY7mD1xPj70smllWabMOPPasrip6IU4JXselLmjCHLzYL8k+f95HaaM/y+27v0GS16bhNkbtX2sT6MyGCgh/DTXoXqFa3FdmaqomT+ne0FAkYyV6FmmGYb9RL4+pRh6jG2LUllWY0izjhj6Q2kMee5+lD5N58+oPqI/Z/oou+Vrj8HnMtL0/TMXN9nVLOPB6x+XjyUx/WMFJvGf5KMV5aOVeC5GNLrnUH6rUX6/JKwoZ3wupaG+du13iObIj/Yv9cN9eTkoQTmR/PaZsRk/rl2M6Su3W8dIFXVFcbvYfIVR5tKTcVa5hmhTgovwVX+uT1k/kyPq1C1LD6C/cruQYrLbDa2kW5jP7L/0TzC2y3h8sDvOpyknXYEKZS7EyZS7LrdKfjOwg+5F17aje+CpPAz1nbY245W25k08+uIq7Pp6JaYt3Ej5dR8roHO23NegwrVOfh+n/DrnS9V/FzbOoC7sRHy/54hJovwR1YD+KSdR1wx18uvNbzLwWox9nPjyXA+TK87CJcm/5Ld8QRSo0ogusZ+iXz8nv/MpvwFejrey4/zCxXD9WSehwO0tcDtdPo1nA/iky8uky3JPl03Ua8F7XSOEU6z8lTgrWz7Ue+wmXEGedl9J+H+NaQ+3Rsvxn/PQQ0b7EIefCSdfWRktH7wD167pg1t6LIMmsoMQwam4vkMfvNDocnbVXLkuLx29uOaoaK0x2Bwkzl4KA2Z2Q43TpR1dIUFaX+Eg5X71998/pv+NlSxtQH9XTjL8WGH+JrlDwhxqcPiJ+aMH/qcgB3ESYregSPH2Z+8cVCUVkZXKI2M3DgGlsTv+2AdMTGcF8Ifpo9F0Mmt7XNduge2HHiyQUeNo3p6GDNkpIj9QjWZ6X0Hhc0j4HG9bQYWhxt70hcMyhmcMPuuXpxGm6ZRlsyis0MNW/4wfPsIrfacDje9DnfPc/jWiSSxY/UUGxh41+ofw/z/Tf9/C59Byyblo3bw0Ls6hRaNHWv6PAP/RxaJREbfQNVn+nH6z75+lkhv9zyGd5HA6qP77ietPyj6Il7en4LymWvNxJRtcp+ucIhQEaRoXZ4aTjCP759PZW/1swWvNG6PN7O94r7Hu01BjmEYP3cjoweBn/LwJc9+cimkL3sfS99dgw/c8ajDrabgk32W4rng53HZbSeTlidwKhgl/nP5NxbfLJmHwyMmYuehjfLX3BFxQpAzq39cE9Qrw1GzTP24r22LaEeYA/avSGOxCl4OOXPzZIA8fk/V/9OeNxG8aps1/H4uXf4RNNHCi2U7DZcSvULFyuPW2Ush7ku8aSP9x29L2BXXQnI31Ew/xn+iXwQWa7kwM24L2pzloVaITFlTth0XcTUiHUKZpUTZ3mdEAv6GlbPp4xEnB7viTtba2wozvPGMv9X7XJsx5Yyqmz/8vliz/hLRk5yTbqbgk7+XEtQzq1CmNK05Q28Py3J/ha775tqHXodo/t2h1UqnF5urxwaG+P8uNRk/lIv5gm2MB8fLHc2Dac1HyOFkkPHBR8Rb8xfBR+8fTt2M7n6naQf2j32PV1Il4ZdICzNN34ORSrvMvRt7816Jc1Sq4pdj5XKDP5Bk7sOKl4eg1YgYWf50FFxYpiTqN7kKDwmdxDs7JR7z+e/HJU3ejHGeFnKmQGRc0G4IZbfPT8GFIhC9UFMWfX2//f+T3rG/buVp6q78K2r/9ZzeqSEe8O/ImnMG3sfrzJv29/ihUdxy+/V3wz6RL0RiucTjJyjBZT/+QB23ejaGbM+Pqjs/g9QYXsfPqOPuQ9g9ldwJlt9Xs7a7amkkZxpmUsrkccvw9WP1NfidSfikfS1Z8jA07ObiQ9VRcmu8KXEf5uK1uSfKcW+eQLP/78A3ld8hzXn73nYALbyyN+vc3pfwKJoPWcegUbtsi+uDwhVPMtZC7PFn9hal48ecvMHfiFEydt5zysBpfULdEsxC3K4VbWdSpW8pwsyJIa7O/uFZFJ9fLNWz/75+VC6x1SN8x/KaRn+aiVXEvv10ov0yeOq87rmg8kfIrrA6U/8D+y8azcVb3DLYkN+gOFnXNHOqa6V7XbPwhjbO4ouXlRstb65RCPtIyif8S1sZZnUkA1nw/+JxBfmgkJpdagipltHbkV+SPM7bahKO31u8k8p9tCuLOmkqC79G3i2jOjQbG6GwYuYsm2t/RnVgzdRLGTZqP+dRNG3+IOvm9ystv8fPBjZX5/bg98EtPU36nY8k3lMcbS6Ju43qoX/hs68Aly5+X336UXyFA17ELmg6i/F6FLNJxifCZIpn/EqpneflM2rlUjteS6s80gpEM36dTfgXxkK0hcY98dgXao+VWmgQgwlH5+CN8M2jcG94+znWT+SIp6JkJDZrLK6StEKVTgT44WGnYsmgqpnz8DTbNeQsv8TRf25bR4+MvhHsaaj/NA3dKug06hdMh4e9bg6F170bvlezVMt2B8DU6VRqVC+XGqZeWQL0S57rFaELzsNR/FzbPGYU2HV7E0j1F0I8LSm85g0ytILx9CGDZo69oECcqij8smj9/H/0FScD4/7DV/498/xD+0aR/6ophKHHr89h2fhk8+MQDaEzjVIygrxLy398tf1zT4BddLvnFCfnx1bk+4slS3PckpH/If383//3B9j99LYbd1AS96O4oYyRybi288FZbFDvO63BTZLr/l+n/9JXoVbo5hm29DB0mD8XdF2f9HfqPaxQ+c5szLKF7mXTm8dW5NoKye8K/rf76bmH7/79v/0TX0jWuCXp/rN4jzeeza+KFyQ+iqOT3KH3/Axa1Gx5mfbgG0HU+aBa7rnNCP8JhrF+Z1mosrBK8JAfXZ3Iqyd0rj+Xjj+VLyKt4GdtKENXpyUU6+8VieqFI4xNejuPCoBfwQu2zfwN+Kja/2hFlOs3jHuwHg58NVzTvj1fbFMTxhJsEn89/uf7RHVjarwPuGv4Bducsju4vPoo7LnY7xtg0p+rq68u7ww/f1/lP0f9w1D+Ez88beJsfjP/+ad9/H76dOxC3Nh1P9wO/1znPKjj2aMj//0v+o/vQS51QufNCHv1F1XBsEfSme0YdTaF7ejg9YZrK9MXfpn//X9KfZGa9RVi1TX9Z///P6j92nlcMd14HYsVMl6PFuEF4qABHhpPCX2j/jxb96bKlDsnQbwpjgFwmT6b72e/Sf3R1epGy22UhXd4YJLvv9EbdM3QsncT336D/Q/7//yH/XF4vN8PbRrOdF3Nejrspv+0LcmuQo6j//AyJx0CIMSQ/adREk2XxUQ4pa5u+YZym9t2UurSSgnIzrWplvY3Ee6WhUFoe3VtT6vME+RPgs0PSsMhjePvES5E/23p8+AU3E1cWrhDTVmmXccHR9BZccJTUG0qGH/12Gu6p2hlTsuVH4WwfYeFn9ExMhJ/CHSJm90e9c5xbA0s/fPXfuxGvtW2DB6ZvZq0v8ou/ctG/3Hfwfqv+QoY5jxr9Q/j/T+nPRcmxhvV45G/eG2PaXI2ckmmJF0X1iMj//1f+4yDG4l6tUWfkx/QCz4w8DQZgaser3fkhIf1D/vsnyF90K15rwXUH7+ygOnCHLA6okYfcmtz+JtsCauP/QPt/tOSfMyQ9y3CGhB0S7TZXI5fcq3+n/UOXmSW9WqLOqE94+CFdYBo8iSmdrkOOmI3yL6i/U/FG/dD++B+1vzI24/UWTbndL92DtUC+95N2yKJcLX0Tc1S+PzskPBhRKPjZBzcsJKwYbULkEBR2UieJQc9C3gV+OCvGdzISXmpkwDotXJeh7cZk18QVlU94EPipC/vg6vqv4ZdSLdHz5HFoO/5bwyGAaT6JPeKHNh0Ifyfmd26Gu17ahUpPNETOHk/g+Z1SCAnwuWZk6vRmXDNCPISKFcLrX61/xjbMfuRuNHx1Ews7FmfX7YMZjxfGcX+g/keb/iF8x2kBv4k9EoPnXB91+Pn/qNIfn2JErSbo9gHPduapsFV4KuyAm2VwxMP/dP3/qvwnEOdP6b/U9Xi9Y0d0fHM9dqdw9OrlQeiw3+hzAgh+lP8x/jva9A/hu7aQnHWg/uM5NlMeR7lW07EzciaKtXkUg5sVxEls+iPBbp0JzPmn+P9o0l8zJGW5qP3rIrFNJaT1VKXEkFBFRifI3z7J7kPoONHJ7j0vD0T7/HS6/IP2z1HV/0eT/mK4EP6vyJ/jwkPynzg14eWB8if57YzyrWdgB1dgFWvzGAY3Lwjb1uFw2b+/Cl/4e0NYM48J/Y+ENSQJJTAJxYvJbDqCcsHxUCGqWvoLHxJ4xkXGX8XLUpzGFrREyQ65IaOpZNuRQeXFQjyPoqLcY2HNoOaoNHgDTyweis7be+Kmp3kuchyI7cX87mgtajsYfC5kX809qm95FhsKt8fbbbbhTp52uYElG3zmUa6Tbh+E9zsXYpdhf/h/pf6JU7esK2dhus/uhzvPOZY66ffW/6/Aj9flz9M/hH90+f9o0z+D24X2RvEmE/6PvSsBy7LKwu9Pk1vjOFoukQuQlY5OLpOTu6amoMQjSqm5MZmIWT1laW7kVlomkqJhqKFS6GON1pi5pSm5oaZYpIaaWiptouWkBsg/7zn3+35+hGHCZLD67vM//7fcc892z7n3fts5+Fb839WAi+KZGMVHuuoq9J28OaMw/5Nzxl2vzP9LW/5rgD4/RN4ROxZD5uzG2epBiF40CmEBDElsDZuO/qkKNTPH/sQojBbE60py/L+EMynzED44AamX/BE6eSqmhQbwRsX/i74lnowtFLNE+p/hvKd2ikDc1214QTIFPfjKVrHXP/KkJDYKkbN3I7NGF8QsGo0ezFvjzP/O+kc85X+vf0tq/mGS0ZT5GDh4IVJz/dBjkviv3GjMGzPoWjwqKfpF979ekOjrkfrYQJYOsvggQ1YMcWluWDMMK4SMAvYTBdbKzzTS5tafQLIorGzN4kRALy+F0z+BpYyVP3JLZQxKWoCBn4xAW0aLUFI2/TseMbHbBaEyLVs9IL3DWNR/CKJ23opnVs5A7/0TGLmLYeak2lMqodO0RCzozkuaqyY/P27TD1Nfhn7cxjtGFUNN4h/9MNVDO2+ncPmpdfJUevp36P/u9Z8rE/MQRpu5pDcU4N8fS1c8hhYVeKOixP3fsT9jfxfx5abFGBO1CMkIxNzlYxB0E18vdfRv5h2ZEXRSkEmLY6o9/uttMB5f8fzj2F9h4192+uu4P2wODvgFY/zUYejdoJJeGBSYf3+V+v8Re6cPQvf4I/nXPwy/PZOvbvWsIgFraWL2+kPsrUj7u8hgNokYNT4RH7o7I56+26WqFVFOmlrFmf9l+SaOey2tP3+b/p9D/w27fzYO1L4P418Q/2V0OdrxtaJ/r1e2xNHMmM497jOevIQ301FePMcz2us+u8vMiQJiFxGMcPokhOfE0cwEYe1YNqehHLVCzkthhfx4aM6Q/vlkjGjDcJoXO2DO9snouGMi7hy2RkMBC5TSLxuChNRx6CABqaWwsaF/Cd+sGIf2I7aiRmQskxYFYJeEEkw6YT0pMu2BeiZ0sMR8v5z+lcrPpGNvDh2Mpxj+z8hfBd1iFiMumDG+iyP/ldKnEq6K/h36pWv/14T+f+IE/Q+EvHpE/crNXAkNH5uNtx9vyDsqJez/14T8pTj+XSa/myHDl8dvBno9jJ61JceDo3+9Jiup+ecy/ZuZSQZwKdb8I/PV74x+9rZEjDtYF4/2a47a13O2/Z3JfyX97z67HyvmJcPdexB68i2Jn7X+cezPmX9LYP2dvSURUZ8Z/63pef9aFr/8ea+/S8n+eEFyktf7chnAQVbuyHNXp2EyKGd95G4AmZM7ILJrmGYNj3moVXJSjqxnItyz6olMa1gvi2RbYGlHBBYyaSmU8tPPkYQtTDR0isnGPljWB7U/ehl3912CbwkqWJW+qyVe2ByNPgyh600fmRvwZLexWIGueHXVWARV+QzTAyMw80iWUvLQr94bb24ajuaahCY/fRWbXBVPfiY3Y76TIOY7OSIsCqc+rTAteTp6MVFUceS/MvqiV0NX9fML9O/QFzsrbv+r+o09i3/8BvSfu5N+1+cNxvQXf+WPiZNmrJ3MsNVWHh1zyzCf/10N/3fsz7E/x/+c8ad48+9vb/x15OekUwrrT2f+KZ35x5V74YS8nSVrDcOB7hjH1qsTWYh4V8ks4Q2jtQLABRjPy6WHAiicAMqObLgvWYS1sYWEG7kILEj/Er5a9hRajEmBb+SrSGayMZ9jbyDk3pnYZzVVnGiCcetnI8JP0tLa9Pne9ZRh6PXaaXR6aQHmh/rCJdG6Wk3E+zn56V9/zwTsnNcVVYQP5dFizyAnTqnQGpWiUBgPrNA/jdVPD0DEO9/mta05AO+8PwxNJNHi5fJnbcXIu5hEiCmF2dpqYyOsht7xTJDVOgt7312BBCbESdl9CBkX/wS/vzVC85bt0DPsXtztayWG9MhfiP6zv0Paxk14d/1mbD9wFAfTvwFq3I5mjZuiZWBnhHVugGq825Un5A/YOOZBhC/7ugj5mQxt9EKs7J8BTQzG1KCm/60O8uhOjtlP6+Ygwl8eV4sWbRge+TDBU9p2JqPcgs270/Bp2ufIYGbRenf4o25jZmYN7oqgxlU12Zy0tJvCO6GRni+KvgD8GX4NibN+Y7TvEsREYH6MWiT0LfsTfE2exFImOPMUjww2WZGD9ub/JeJ7hOO5T0z8boX36N+WrSp6z1+Caa0+9uinQP8T1NAvx8RL1OU923FfZ9q4zUAB+qxw0y7mJzGRF7/l8NZBAfqCXDTW2PhInROI7zmAPIuANo82fW7V/oRnC7fwIPTPrGakuwlYz3cdjf4roOmY+Vj+UF29cSFgWjz0C7E/AWD9f5ffxk04JaIYDf1i+Z9I5tBXJWoXizJlRzaO/h37yz//iWl4xj+1Ef45/ieaMKXQ8ZdV3jrywNrzjzP+OOMPDcQZf2kG4ijFm3/yPmq3nM8LhbpaPr2y0r7LL5U2rDyx0AWNjnDCg+dIcQigoldkee2sXjMw+ehn8jWrflzY56Lry4mYG1wVOLseQ1uNxXtcTwk1818dvZjV9sX2FS36jI2e9pp+yH6s2XCsSnwAAWT4wuYpaMYMoD/ko18Wf2HY4NWRdyg2++LDlskwZXFon+S2SPkzV+ni7f1szSmqXVEm8HnsmX0vKpK2tBViNjrkHMSSSW9hb3YmUldtwUG9MDE0JUtzn5gRqLXkRcw4VBnt2tyG8l+l4oOdp5hPxWBwlbsVoc9OxHNht+GPdudrla3/S/gxfQ0mPT0DSQfOkb4L5X3vRIeWN+K7bduRksEISlxWVqgXimkzH0dIQAUL8wWkLZuLxamZOLnzQ3z4BTO4cJyVycvIfwMTSbZD6MBH8GTrM0iaOA9L1m7DPmaZNcWS33UjGnVujvqVaqHLEwPR8SYrlwKBxGayTm7BK5NnIW7DcVyQ/i9/C5q3a4I6rhNI3vQxL74EqgL8O/XHhHF90aEmE1QRTNSInM+wlLrbc/4Utq/dheN6baA1rPSBT+X6COxYl0mp/o2jlHXHKYZ7lmrVfxncHPQMkqZ3Q0AZeR7Iks2+mPwWUs9nEN9uHCVtu59Ete4yddAuKBCDRobjnqqnsXFWHF6nzBvSz3AJ7GX/5NevdVu0uLkKGveLRJ/bvyDeN7HnxwykrNmNYz/l4VVJyvmhbZemaNqNITQbHsaMmDXYQ51vPm73MlkW+rnUQ9s2aFGjChr1G4oH+ZqhKycdSZOWqQ5S1n6EYxdlMpRi6b9cHeIOxEOjyPNNp/HBzDgkrtuKjelnjQ71X6Qkz61ao7nvjWjSlzw34IfTVnG79yMmKAIxh7M8/Y/6j2DdO+GoJ3wR7ur7v03d4LdNW/uOBO1eFs4d+o7+HfvzGn/UKezx3/Ij8VM6St74Z/uQeI80YMk3/5pTepp/jv+JfkQRRoeyK0VVza1jf479eTxOjcJzpHYihuL4n/Ed9SH1GVFNIeOPJ1O77V229mSdZnset7oo8sBIhQDIKpXKt+HMGXVU7uZ5rPe+4GAzN18A9uELqOLMWjy4uZOzDy90Zhzwk3/Hi8l8JavadUwpn4KxLR7XsL2GgDSoyKcgryOBH6VrcX+OBH7I/uyuWnjin7EY/lfeA3dfRNqsCEbrOmhg5J8k3T61EfHGYkQ1q2DOe9MX6ym2/Lzw2TQVdw1+Gz/YlLiCrxY+BzuYQ+APNn7ZFpCfPMaSx1nCIwGUflnUqH4DzlXvjoR5g9Gi8nVk+xwOJkQhdMo2Jl6yEPnUQkj0LMQG17R7xNI/o6HsYjSUhxOwVzPHloGvLMKjgxFAZnK/34oJD4zGwqO6kofLNxDRC0cjzJ/68JLffWghgoJewQFhyyKJ+kMZTOAh3C5PfLT/3Ti/bgIa8RufC+RSwKSU7T4N+15qz+Uui5yUrlYcfLXt+EoMH/ASVmaYRxKumvchNnEEQmpyMcyrn6xTazGy73NYfjJL2/nc3AZjZo9HRCNJvCWIbPvLxqG4SHSMTiNqeW1Q6FtPbwYFGNAsBjgY8iiitmSyHYv2/w1o+ewiLO1XW1nSP0HLsAfpcUPQKSbNtFX4smjw9AK8x5w3xtYN/dxP56Jj6AJ8TsXYk1JuvaHY8K9w6oYNbZkFhyuLeCPRiXwa+mL/5TWXzupI4vXAEld6AoKCX8F+5YdtuXXxImD9SuIVXHLCI7/4H3meS56jP7XkFxhecJPn1UOIWw4t/Ln749ExZD4Oe/tfPQaH8OAmoFf/AyexJHwARm09l9f/Pk0xbq08KZILzJ/j/0zC9P03OHGGfSl8FLD/PP4UIB991on8wpbK4EKZytVxSyV5Ada2P+5ahWeMvHKs8FaFvS/bX0Rf8F2uf4uGQe3Qt9Vh61yO7X1H/479Of5X9PqnyPFPnMkZf/LPf6ITU5zx/9c9//0HAAD//wjoXhgAAEAASURBVO1dB8CWU/v/PWmH7GyVkVGR75Mo7T2lgUp7IKNB24qG9hAVGqR8ojRQFBVpoKJBooGQEaLd+z7/3+86930/z/P2Zv7tc+h97vus61zXuc417rNiabs+joMhhiyIx+OIx/TsQszes/DFsgSR7lV5mBxldo9xlo1ZHWGRRD7m4EucAGJBOYNllWSAv3UqGpQbiOUnN8Wz829GscNUYCPGXtUc963ZY81x9ebEhT0mYFbLggR3AJ9P64kKXV/HCS2H4LnulyCPNW8rJjdviq6LdyTBZ+kcFfDA0j6ofQQzWb7fiv9urBzYAnXHbkzgH8+Ji9i+mS0KEjZxOCT+B7B53M0o3XdFKv1jxdBz7gNoWyCba6T9/QBjG7RGn1W7EvTPUwFD5t6L+vkOi+gf3zYPHevdjemf73P5Di+HoS/eh6tOyBbQfz8+eqITyty9FGkB/lnObYMZT7dC0RyirppMftgyBbUqDcPbFqNI/it8KxZNa4z86haXFfsW3IcirWdgTyzR/7nqD8XafiWR1fIl8Ifa1uBuPMO2CQaQD1eNegzDKh2ThH8c38+9GyVumoPvA2aKnVQLY57ujqonZDWwjv/2Y5No12+F1RUz+OSLbo4v1DzlO/DmEJRoPAXbjP8Yy/7IWuFuvDG6Go41NML+38++uAll+q10+MfE/zlwYXdXnwOs4l/ghdvbou2MT600KeXgF+2ABdMbo4DQspRwnOzDpvE3sY9XMZ+DH4+RP7qNN/5NGX+bnyDNh+Md0d/gs7Iit2IhaV7AEHJkd/gLyn5sZJvLkn8c/owi74kGs1txbKgtNujU5nZoN/0ze4/GH+teNO069mdm4/8HvNzjWjSf+oUABYDzotKAx/HolSe6d0YbCNGA/6neoMuCfmIfjW+PMv1Xsi0a/yH+aoYjVAr+gsOQufwJ8NKYd0At74/Dt8qsrT9L/liNh4LPRAIzFD18RwhHEvU8/2XW/57+Nv7INJ7/fob+9+PPKJC5/HODzcsfjSXJFccsXv6LFH9/+RtL2/WJs0KysEvVq0FI6mtiqjT2vDo/nf/0q39J+fmWEhUmp/7qzVVg8SEQ1R3Bj2PHcz1RrMN85G4wGMv7lkIug/8VZt1yHdo/vz0Ffq4GQ7GmL43e7S+jU40eeAY1MPa5Hqh2zGHWvNju13B7qc743w4zGSP4WS68FS8/1RgFzd9Khi9MHGpqo4Wfhf9WPNmiKbq89n1Yir9H0XB7DI/WPTGgjWrMDP8D2DSBBlvflVFZkSZr8duxaFIDnGa0YVkrvgdrRrZF9QfeS6J/TlzQ+WE8f30hywJsxys9WqHZVBnLrpOyluqB18fXxYlJ8A+sHIXSDSfi44j+x6HGsAl4qMYJjnZqDY3jmpWH0Th2hkZMzS9K4zjJ6Fa2/XJI2szELr0EQX2zVn3DdzVdwwX4mgZuK7SYujUhULJVwqhl96HWEUp3wVhj1wLcWrwLpu1jSYOfBcfXG4iF/a6AZTXU5JAEDgSLOmxptAYOhINL+MKj0gg6Vgn6ZynZA0smXIkTI/wF29VXWg6JawpZPwcdh4mYRePeFY9j5/KRqNFkEjY6gJbTYAWOA3NGNDRczGm4mY7OW0yR2cZ0OQ096Oi0ODOJ/5lgbaVDwkeFOPkvVriDo7lrfkhQlyFoc1m2OdEcR4PZ5qwrexw/LH+AbX6MbQ7hs7gaorqfbRQ5UarUtVlPu7FicAtcOdo52tb/saw4rd1oLLqtKA5TliAYThmeXZxz8kr3W8XUBP0jhZJCf1dBAn6Av/U/m5se0Ex9kUDWCh0afkgu5fjl8P9Y+Xcw/h4+O1o8kui+sEMdsYK/vv8TQyKkRepvgoAWHw6ynxh/nv88//nxxxGTGD5e/pgASRG/Rp5QJYfJqb8JAlp8JvLHOSSsN7Vg4GklwXM2ucvl/ga1UZjFaKU4Y5MFZGXwK7UMoDDOPSnGwVG1pl8UEYQEfBpAg2gAjfkSV/R5DJManmI5YvEdmN+zMb/Ubgva6mrLVu4evDH2Mrzftz2uHv81St83GhOvzk9DyUFNXzcW5es8wvkVJ6wFh9Yfjm85Csu6/8eMZcUk4Cvfr8A/vgGjarfC/e/uNdz4vZ3/5cM1D0/G/WWPYP0/hn9osDkj2MHPhlOTjL5k+h+g8X9Bmxk0FdnqgP64sANemUoHi1DxzRy0KnUnXtrvsBWlctM5WE3nILuQZTD6b3Jf4mUmml/G3+zl78ayMdVwXNBeGcfua73KOCrFaHQvmEYDNgn+vgV9UJgOyW4CU93CP2eDYc5Z5HOIPz6ZiqsrDMQS5hNOCnHW96pmXPjsIIT5g1mx1XsCnaiKi+O++UPQ9NTAzYlzdmn8jZwhERYMBj8ninUfj5ktaehbVBzpqx7EFQ0m4hOLURtz4z/dHsG0lmcZ7g6u4Gu2oT3Ksr6geSyhmQzOdLVSfWzb3tUY3KA9hr2r2Tpilsz/hW+h49DE+kFYKLj+POBmMeg0WByTYnJIMjpOyr95EmrTeQowsvwxzkotYL0FBF95+J9Ry+DvZd1ydli34S/650DR7nSizCFRm9ewzTdh+Lu7rT7r/wDBQ9NfWZ2DVpbOctT/jM1e5368PagccmfE/zeP/5BebrxYY/knmf8Pxv//U/54+I5fPf0T49/znx9/lAuh/qM8SpW/Xv6Euu63239e/v6r5a+WbGkaOQu1vASwBl1iGYXMgRi/KZLdlM4MMgYUlNcZBvy1xPDTrSVbDluGEXyRVGyMUs2mrC01UUMKfLoOD9dvgfvePgMdZ4xFp/NzBfBpKD7KZSmhQaf6VE+RW/BS771cnjQG7xVpjxcmN8W52V3LpFI/e6ojLuu5xJYlBVYNSx3DmYDHbCZAmKTA/7X473sVXS7uhCdpoyoIuyx0SK5+eBIGlM1rcYfG/wC2aDmPvnBH8HOjxF0TMbVJ/oPoH98wAVWrP4h3Azgy9pGzFias6IXy2cIZpnlcxCYKuH6x2Yp+l3P5lOUW1vwSP9mWY61K7v+jGmDKkttRiva+qKg8NbR8yPouiDOHRM5PwAds8/5X7nUOicowCP88dEhW970MXCRmcbHYAXw1rTuKd1lIMzfR/9lrD8TqwWWRS+Ui/AVrO+bcdh1az/gq4B3F5UVFLReKZp3ozI2nMc7lSomQk8b4eDxHZ8Pw37cJU265BV1f3iYAzJYbBa+8HeP6VEdBemip/U8H51HOVrEvglaTgpwh6eGW3sWwDxsn3YZq92xChZtLYcvIZ7DacgofhmCGpAAhp/K/2tnelmy5jMqfiw4JHSfOkKSMv02TnBNoGTX+iHfRW7DgGUdzRSeoxzTSdVPQZiti6TnolD1Gpyw/3zh22ObqvTei/E1X4CO2+Z2kGuKcIXmVM17KmUp/RpCLPtRysP5cTkigjibMRzxt2R5z/L+O/5T+F/w/WP54+H+u/Pf09/SXoLGR7/7+ofaH5z/Pf57//rTxF0vfrSVbMnACE8d+gmezPtwzPwKbsaIlD2bSMi3oNzNSlMsFFXJGcJSgKDMEHRT7Gs8CipIhlgL/u5dww+U98FyuBpi8rAsN4xB+Gr6aTmO26ytmaKtug5/tDFx09jdYte4k3PjUQ+hWTJtCQvjf4uXuzdD8aa6ZT4Yfuxg954xEm4LZDoZv4BxMa39Al5/Ef/9iOiQd6ZAIoRD+Cbhm7GQMKHdkKnyhnIK/+ypfRl/5I/icXXmEZTm7IqMsBb4cicrDsUp5LVX1FUOvedxvkj8NKznDVGfMh856DFA57LQSqHfpCYaSWqgG7N6yHLPe3ObaEvY/LsG9C4ah2Snct6KM26ajSel+ePUAi1BYW/+f2hwz5rfHRepIBsVqD4nNkNibwz9XQy6n61MS2ZTB6P8DlvZtzpmsLSn4a6/J6r6XO8clwp+FYjuC/QtfJuHPHSctHsTSnv+BbS2isa09H6W13E1w7E8WnFS+EVqVOAb4/nOsXDgPz7+zndsqTkDRkqVR95qGuKb0GcjN9h/Ef/Fgv4P6wupTg3Lhoq5uhiT9k2fQvOYgrC5zJ+Z0+Bqt2Q9aWmW8qPxFuPxp2rUooMJ6D+gPzuRs4syLnM4E/2fBsUXLoEqhI5gtyKifHzZg7px38U0En/1/QThDktn4E/+4ZWsOqOhPZ6eHloMVRPrW6WhWg20ufQfmdPwabQPeicafZl+iGS8W1efQsP10wLRHp2yfcIYkgM9le3KQCric1no+Bm8h//M1qCpl/Cma8RF8PYcZLX9QKBl/VhnxX9A2o3kAUSVcUKGfhn/aWcX/f+EHTU7Qn+1QU8L4ZPmjaMb/v+IfwjGgP42/h+/p7/kvM/nPwZki/9zAStG/mckfP/6cvPPy52fpn7+K/P3kg+Wmo/5o/Xso/KMlW6SiBbM5KamSJiFdPAdcOq03fXO3/5lHX/z1Yt+C7Qu6WRCWblaX6cVopDoA+su8ticgERM9pb0xFJc2ehLby9+FN8ZUtw3HQRHsXdSH+xS4VElNiOALXHac3uR+zLmrJGyPukDK6ktbhyHV2mDoxv02TCIgpzXFzJduwkXJC+CDxF+N/wHuVSkWzJAYfNIi/Xg6FU9EMyQR/IPwT90HoZGdjuNxLZd7DShLZ4ZBpI7oz6VWNSuOsFkLpTlwF6Hni6PokOymE9YIzZ/5kgWYon5hfUHPKHsG+odWU5AEOjYvjULr/G7jOOLcRN+Qm+hX7krAj5+ACt36YEDTojg+6x588eEHeHPqUNw8bg3dA4YA/1z1hmANZ2XCGRJADgbb9jSX3bH/lE245mrAfH3puOjNmhPyX5CfG6qT8TcHpk8pZFekvv7TYC7X/y3jCdUYwk/FPztOuqQ8alx+EYpfUQKli56M3ClEsZKEz7549GZcoU3yLop/3ZKtGa1yY/atbdB+4QUYMqcP6u950mYytLQqi+hMnGyGRIa6+C+F/xN9LGSS8XcNdsAczBB/F6e/WrL1yrNuKZjwS/C/+lczbEmzL0Z/OiRdtWE+J2bd2g7tF12AoXPvQ73d/6MzG+wJsurVZi4z04Z5wVEDiEdi/Lt2a8lWxH+Cz1mVRdO1bO//d/wfDN8amdL/B+OvGd6A/spu+PM3hf6uHvvLvGecdallE/+5Ai5db4pL4B/Es84U/FPkT1L/K7vBZ02/avypAg/f019SOxHIsp7/MrU/wuGWcfz78eflDweN9AJHUvJY+lX69x86/j7aQIckKfxR+jdh/yQB52PkkETdZj0n6jORrZONJQXrfvhgQcZknEYAYxkVxgaJ/BELaBeBWQRBCYtGPDDUXFGVNIDMqzJcZ8/lN+X6rcW5HR/B3BsKhYAtV/qG8ahW/SGss6ocfHlaOLoqRs2+E7V4+pILAfxt0+zr/iLhogS1lfCzV+6DFQ9UwpGKSIHPXGHGX4p/nM5P1bYYtnGfAXL4H8c9JFPMqQirzRx/N0OifQsWlDn9aNQcPgkP1jze2q0o0cgCZ0hqVuJyKPVPEIUYZzZeGc6Zjd147e7r0PiJz5g7QX/tIdFsRdYfpT+hhA2N8OcG7hWPolHzh7FyVwjMtUX9H8F3LQv+Ovrn5KEEa/qWco6GUuI7sbR/czR4dEsCDgFqOZlmSLILeAr877lviA7MU8EJT1Z7FpzQYhSW9LiYDgkzc0YjMTsQgNcSq2i50gF8u3k15k94AL0mrcFOwz8rjil+Dfr3bY2q+XNboQT/B45DnwwnVnUfh8mFpqNKi/k4874xmNDwdGTdwn6oODxxAplqsiVbjbicLSP/y9HhTM79nMmJukWndyXt8wjx5x6SWhW0TC4x/sJ6C1hrM46/JGcnwCbGZWlFuz/CNj9rbT6LbZ7Y4AzEPuKeINb9dkhnwbQleGozn8P4qP9du21/itXt/mSreh9WPVAZR5IlElwRZgjGX4QoXabvvsAn23ni2y/mP9ZJAGqW4/8Ysh99Ik7Om/V3kD+Z4Z8RvnDMSH/FJYeM+CfI+tvxFxwPX7zw/69/fP8fPP7Jbinjz/OfH39e/nj58/vI31jaTi7ZCuSwMywi08y0aJxf+czwZB77KkvpxEfJKPuaGhqkepetYXUogwwaRrh0x8D6a5Xyr4K9BVGuzs/xTLsm6PDy0WgzeQLuLJ4HKfA/n4HrSvfBq6zbilmbjkGZPjIQz7AN6oq3BrLdexb1xSU8ivY7RjislJoHl9rejDMyga/CvxZ/d8pWV52yFeF/DKoPfTw4tUp0C5AVGAZ7sz9aduSOrk3Ad6cJzWxe4CD6py3nLBKPsP3S8A/qylkbj3EPSblsafh8amdc1v11flFjbaqfkGVArhxZkU6YGudCAr5rsmXNFP90/LB5GZ6e+iJeWrIaa9Z8jO1xGvX5z0Hh84risnKX4r87Z+G6e16GbaEJ8M99NR0NLdkyzIX/AXytZXe2hyToEwLV0q7wNK4E/mxjbDte6NQY18/82hxjx39HotL93ENyFU8uM/ydMR4thRJqPE73Qi6xmt2aW/wD/ON738S9VW7CI1vTHPKiwyn18cSs23AFj+xSkx3+zsGxvUqq3/g/F4p2vAWXzxiJx07pgBcfrYvTmBbbopkq55CorPG/HBKdQHYQ/+9jH2tvSuB0Gk10eheXVfHEqAR88h8dztrctyOnIeJ/WyLlZkjCvA5/oePaXE57kPSqDDyN6qLObPOzIzDxlE6Y++iVOF2fWbXcT3UbfPaJCrDucD9IKv0FfzfWjWiHaqPeSxr/PBSCTuGyaNmcSv3Y+NeGfh0UoH0+apxCov8VpR7QyDsYfkb5I2eTy+e4WT+B/0/BD2BZ/SF8V8bwN/ju/afh/57yT3T5tfLnx+jv8XdUFX/5/heXKRg1ApKIKnr0/OfHnyScjRL+ifSPnjUrTC4JecXLX9HEBo2Nnd9u//rxF0vnsb82C2K0cNIp2TgwAW4cmEhzQovvKqi0ILhytMSMbflX2j6dsTKMlSdgaN13QivbIq3qsI5d3Bhe6jb8b09FPLCEx8DaaiUmWiaW2f86utrGcWe6qNLDzm+LmVNboQjvzkiFvwdrR7RB9RHrM8AviOufehTdL+aXcZZPgW/cFdbDRGt1EnyDYCWYwvQU/Hdj1cBWqDV2Q9AO1c0v4Dwu1gzjH8U/+MJtG7ND+EDeBoN47PEVPPZYTVF7lJbOvTRdnVHvolQzDuMRtksn1OU2+nSkvz8R1Ws+iHUqI5qL/qc2wwwuU7uYGy8yp/9ubJw2CdNylMON1c7mciZVHgBIgZ85/u7Y31nYSfhqpUrm1lIsLa1K6n988hQalB+AZcyjTFabjhHWkqEIR2dAAR/y7hkecGB3z7i2xLKUwL3zB7tTtoz+Ie24CZ0SktizTjoQNFpntyqQxH9c/tW9MY8b3saZbApV47/DeXDAePzvujOsHY7GwZ0wZjyH+GdB3ry58cO+wrjn2cFoxnthrP83ub08dkeLcBH8IjfTuG+C/MQ/lf8108C9GKw3AZ9Og4xrHWGrEOIfzIC9nUx/nd7FekPXJZX/HA00w+bwF/2y4Kij2Oa9bPPMQWhaQLv32TOcfalZkffKJI+/Q9Jf+H+Pl22WigcCkEr6D3RrK/A463FXnuQ6kDEKrt8zG//BLJbuYGHLEvi74oJi1Yb4Wy7F6h/hCWSUFhwE0LKA4WNpTFY4NHxX00/KnwhGyH+ZwbfGsGVMM/5zsD18T3/Pfza6bSTayPml+t+Pv0CKeflj8jVT+e/lr7TZP1X/xNJ285Qt2hA2C2K6laJEfa4/MmAoJOLBPRgSMgpmaAXK2NIDq0DDSOWUpEf3o3oUrwg+638+Oj9bn5H5bPB548HiwSjZ/H/48rwbMW9mC5zDxBT48fftaN0B6/dadfEsZ6Pt46NwR/GjWL+qEpwQfngvyA/MmwQ/ZzU8vOxuVNGOZppvCfiutFXMNmH/99j6yR7kOfl4HJWD70RKtShkjj8v8nuRF/m1fwHfqzwzxzhnc2q7MVjUuYgdQ3xo/PdzD4BmSPT13LXJGnZyY0ydcwsudcdPBfC/xSs9uVH/KS7JIpws6h/unJFh/VST0wlT7fwIU1q0RrfXvuWzCKzGnIsOz45Bp8K5MqE/l9RsmILGDR7AO4XbY8aERihkXkQG+gt5hszw389jf4u0eZb3kBBegL87aphLtpLpz1mPV7oHd6QoXs7K4ZzdWdwT5Zzn5cqrku/m4cYSPTD7APNxrYtwOa7BQCzqVwpHRPzHU684u+ROxRItBJ8zJJx5cHdw8N3gf0fDmsdGP+32o4R0ydVwiM3i5CBvEgqDu8DQHTCQjP9RuLT7A5jUshByGAOzXs6Q1KZxLzNbQTXEtak9uKNFsSEcVy/b2Z+Ok9BRmTgd1p48Zas5F3hF8JnIemvpzhTiGPE/92wsiPZ5qAKW1//ETXtIbOM57zhx+BtgJudlm0dhUotzuByOZTT+rM08EMHgM070v+AWnrLlnCi1TEn2x+B/hqdvaIKO83U9JdOUkqUIus56EO0L5QjgWwEWUzr/6jWoJoG/Ipig//lo8T82/pQxGX8+q3aFzPjP4j18UcfT3/OfH39e/kiCOjmbon+9/PX656+rf7mHZCvtDI7eyOlwRpBxs7S8ghkRjr1lFMg00BdYZ1kwP+O0CVFBz5FGTL7QzyUrNcipGlQTSwh+7BM8c30bdJi/HTlr844DHgPrVvezALNoEwzXm2BCo2a4842dLJcVx9Xtg3n3V8CxTMoIP/45T4eqyOVd+1Q4Ahqsl9cG3gzwg7bqPg3dOG63Nciw5bGsz5TfgPt6jsFTy7fjqFIt8dAD16FYHu6IDwxTVW/wtz/P+z/uxjzBZP1y5HJU6ev2q/wo/jSC7WJE3X0R0J81IJYPNYeNxaiaJ7F7XJ3p255Dmyr34MWdfA/hH3clxr3UDeUPd33BSrB3zSOo02AM1qUpn5oTQx7OPj03pj4KBMciO/rTVN44Cx1a9Mfs7y5F7+l90Tx/TldGbVAwUFaJqubrwf2/d4E79teWbAVtzXn1EKzlDIk7Zctqsj/pX/Cm9vp34dnPdPgv640fj7oPTcDwSsfZu4xs4bbjxXtwWfvnzcGz/j+ppt3UXu0E3TIT8p9mNG6yTeiqXK1E3H1Fn9W6gOFtkelbMLFJC9yx/AeWtUysIQcK3vww5t98HrJE/J849tdVxrw0pPNccitmjL8W55B2Ef5buNdDhwswS8R/WrL1jLsvJBxTVo9O7wpOwkrA10wO95C0YDsj+Kw/OPbX7fMQfP6vywt5ElZ+e81I//08mjfpqGKjP5fClbgZM8c1RiHOHgZIcwjpgkgt2Urif82+2MWIbjw6+hOQAvdGDa7WFiM+VF+5lsc42/bsvJtQTCfgERZrT+BvZRTDtAAnh78SXEjg7+D9JeRPMv2N/8LW8pfoOPnjKBD1fzj+mCXqfxUL+N/j7/jD9794Qozhgud/0SFJ/mi8+fFnciPS/xKhYfDyx8vfQKdIdvyT9U/sAJdsGe/r62VgCEYKNRwQ0iiOEkzidm3mc0I1jA4TjVpWSnWGell6O50CR0a1lVME65ThYwt84tvx1oN3oMmwN7BTaflbYMbs61HMDGdVF8J3lyO2fIpH1eYpb6cGXZVPp0G5+sIfxL/Gq71v4sZuHn2rJP6TcyD4WXnx3/Kx1Xh6VxJ8A5GE/9530L/mjXhwUwyF6l+Jcz74AqdeuBv/m7gMX8eOQuX73e3rKuYgh/C/xpzbm6HtDH6FZxpXqyFWoDVeeKEtzudSqUPizz0Am8K7NAIjh1vvceKJubBtx6m4rmc7XPNfLo/57C1MGfIQJr3zncF18E9DvVEPYGjlk2TDG6kUH6NL9eH0fmjUdQ4+5aSLwz8HTix1NTq2qYjipxyO2M5tWL1kNh4c8QLW7TkTzcaNRO9Sx0SDX/W4ENKf9WTa/+nYRefhwhtfwF4hzqCfbFcOwDsDyyIP25Xa/+nYt+k5dGzaHzPplChvrGA9jBl3K6qeyuko5t+3aTY6NKOT9JkOCWBf5SuFLkN74Ybix/K432T+24cNo9uh4uC1YWcwf9JSKNYVi+/GB8/2RZOuc0H3WxGuzlyX2hKs5lrOFPH/Xrz/0A2sbzXzhCEnzu/0KF644RzLF/K/3QdTjffBhIRXtTa71xyFRDIhZvCF/158wHorDF6TgB/PjnM7jcMc1uvu8nCZ4+9P5OENo+zwBtcCVlSIs4azmuNsLrUK4SvNYcI2j2abB6nusEQOnNv5Ucy5/hzmT9A/fcMEVKuhupP4/1zVrRnJoLFhw1XVDh7DfVkvPMdJSdUdj+VCkU5jMfv6QnIJA/iuFcGLSlkzwmpEntT+d/mj8W8FVHkm8MPaQhCZ8l+YGAD28D39yQOe/0QEJ278+Psx/SuB4eWPl79e/5htFApODgsXNDb4ZPo/M/sjTHR5VIZZf5X85QzJx+oFB09PAexEpUyjoaAFM0qUzRAGlbK7AawG1+YwLfxVw2gPWwMVJ+PEvorjCyx7eh7e3LIBS+a8jIVbuNjHgWA6N0wXKYuryp6Hk3k85zXVz+GiJCXuxerhbVF95Ge47K4xeLJJgcCQc/Uf2LwYE2YuxZsLeO/Eam6EDuCmwM9xBq6oVxmlz8iLk0pURa3z3T0fljeCrxvCW6DP6t3E71RcPfZR9MMoFG47E7viR6B0H3eD/MH4x7F35UOoevUEfKgKBT9bGQx+rT/qH+POGI7wN2SZwQga3OLNo1UT9Oc9JKPuRfHn7kWn5z92PZSB/shdCNf2uRf31szPb/2Z0X83Nr/4MG7r9SSWf8OLRBhS4FsMe+Po4rjlAcK55Jhwa4/Ly7/q30P3/zbMHzEecz77Gu/NX4xV2wlDHR6G2LG4qHIJFDryNFTr2Azljz8sCT6dkk8XY1TvYRg9/yMu9WLRHCfj0nLFkJ/3qb+6YDU+28PvzrE8OKN8E/S+ozHKn5ozwX8H1mNK76lYufszLJ3zJrbsIS+GHa66jj4f1SqchbyxffjivZV4ffU2m/WK8M9VAFf17ocBdfPT9SOOrO/Je4L65r6JzZzqCfvX8M95OkpXrYYWXZoTj6/x8ogHMW7mAiz6iC0X3xCmg58b+UtegRInH4NiTa5Ho3M+whNs56pdbCfr3cIzq43/1RAF1VvlPyhWsxU6n78BQ4bNwYrlr2LRlt2p8LkvJv8VpXHpia7ea3lhaIxtniwasO5lrHuTzsNOpn/OM1CmSlU079ocFYI2j5+xgGON838hfBslpHGpK3CZ6r7ueqhuBVV14G3ecF9/ArYakqRIbvchoF7wIeBXj3/BTxDNWmFRjAso45J/lP9+g/zx8D39/yL8F//uXX5omoMsLW/GtWdof5oL1jzP/z+if/z4//+UvwdeexS3LDsdHa8vj3O4AsTz30/ZP57//j/5z1RyWjBDYsZU+MkzEIj6cTJbxgOf+CPnSXFBij25P0pQhtQkZ36pYhmX+iobFNGX1xI98RwvrlB9kTGZAiMrTm83Ggu1B8Pgx7FvxxfY+g1P+j0lH47SxRVR2Is12sQ+kqcBBU1RkmsOI7hRJc6vyxF8nMmLFMfxIkUadsqnjBH+ckia477VexDLzg32r9+HmvGVeOiOR/ByrDR69ruGS7aizALDEABN34qnb2yNTvO+ttg4TsBVox7D8MpHp+Jvqe4P7zm3W+i1vyBBY+f4PNEgLz5cMBPj/7cQy9a8h3e/yI4Chc9DsTKV0ahBRVx6MpdXWQjgO4Qd4owX/bHzYyx4djaef3UFlr21Dpu/pePASwLPLXIeipeujGuvLY8LjqTDlBEllne0YR2Z9r82nTs6BTmtJQfT/2LebTICbTgTkaC/ZeWfffhq7RI898KrWLhiLda+sxGfxo7HeYUK4Kxil/BrfjVUvfA4LvtiS9iMiP94wEGXizvwIsqwHmvpIeCrLPs/dz6cV/hcXPSfy1DtqiooW4CzRCxhJffxYsv/8GJL2uoRjDBNzGHwi6EnL59sl/9jt9meDmsiZITPSzF5j8z9Jd/hQQydWW9G/ksuyZvlddpWxSV2JO8qVqXaFKzWCL7adkJwP01e7nN6DV2Ksc2avXA59eDazybbM4rhDt4r0zb/FoypRyf7nYhgLgP/Ohh6cG0O777hwj/OvNyISoN4r7vhzyVu14/E3NsuogNspaI6rJZfMv5TS2YYf4nEg/F37Q1ancio9nj47HySJKlrDil/Uynn6S+6/WL5Fwwyo+Wv4b89+OSVcejcdRKW7CmFofP6oR6XoyYHz/9k6RT558e/eCJlkIfvv1H+HVg1CmUbPoYvClREl/s7o1UxfqBk3Z7+HOcZ7Y9kIfv/RP8/Xv5Ywx0mf4r8Oxh+YsmW0gKZqkczZPVgzU1lfw0ImldM0X9OBypnFAI5bam84tTldPksvw0cPlHQmJMSFmSUkhT+XPgbMaZuM3e6U846mMDjdCvQ+QmaZjiHWB2MP52m9ZPRpMEILLXP/sARdfpj6aBydmlj5vgH+wsCh8TyaMNzDxqpLc80eiTD0fOh4RvxgjLM+bek/5/d/x6+jb/4eoyq0xb3v0vHXBx1SgNMmn0bSnOvkue/f7L88/z/u+uf9G+wdHBXNBvzNnYfXQ73TeqF6wodYcsrNdR+d/j66vKX1b8e/z+n//dh28vDcU27qVzhcQpqDhiMYXULcgXBv83+8/z35/Af+UynbNknVScFHefpWc4GvQNew+CMEYuTEubiLftiwYjwy4WlJf6onM4SFlLaOJ1YMiWzhhVKGDrXm5UH7yrOxwSwPxN+sGRrzW6k56iNiXRIyttszM/Ffxc+fLwXqt/zmi0TSs9WCgNeHoBrT1QlmeGvU5JuQhku2Up8nc+Fi3qMx4wW7qBXkUdl/x30F65/Zv97+KLAvlUPonLDCdgols1yPm58cjh6FDvqXzD+ff/78fc7yp+9m/F0l87ozKW48SwFuXdvFHqX5K7Gv4z+8/z/7+V/Hv8/qSdq3LMYu2JH4MJ2/TCh0yU4xr5IefvD21+/r/3PGZKt5jpIBJkzkPAe7FUs6FwLy2F/nNzkX05juSvgFcMQ+ht6NAbmgyW5Eu4lyBRkdi5LUvm/BHy3ZKsPl2ylc4bksRU8kjZpeZjDhn9/DH9s563kHXHto+8ijd8YCrYYiud6/JfXMmaGP0/Z4i3eZZJv8Y5zY3YPXQB35r+Q/mKmkJ3+jfz3F8A/vhXTbmiNW3nqXRbuo6px/yB+LStgX8t+Fv//rcf/X4D+nv8DSfkPG//xrzC/1w1o+dRHVI3ZcUqjgXjxnsts9twQ/kvoP8//ooDT1P8w/guwCrHL1P7CBxjbsDX6rNrFg3lOQ23K/qGB7BddvPwX9X7C/vP6T6zyi+1/bmp3N7U7x8ERWk5IUBN/+axPN3ZkVBDN2Q2LcqmWxWZLonIaxIka+BgFmzWhIa+7R6JPQkmZnfOTFPGnwN/EPQJcskWHBFqytbInyh8mOrDNGo0/F/99m/BMz+7o8exG7LYvzCPRtdjh7s6JFPy5ZEsOCW/aTuDPJVu8NM+WbP3r6B8SWmwjuv/b+O/Pxj8N2567B1U6zMH22Mko3ekOjGz7Xxxts5q/gP/VfRnC32P8/9n09/AT2uOfNP734MNJPVCr92v4QfL/sOK85HUomp2WWA+ckP9SNAr/JPzVqzSB//L6/98+/ngd7oK+KMN7xb4S/2U5DzdOGYluF/Om6l9i/zgGTvnr+9/z/4+O/7SdPPaX54LGefGccZuNxeQB6fhJfKhYx5F60r/wc06QqhkDcaz+Z3Kc6710nKnizJ9RpMqFa1cDr+YvBz869pc77nNUxKjFvVEzrzt1wpAz3H8m/vgGy0b2QttRb+LbfFUxeGIP1Oc9H7Z3JsJ/L9Y/dKM7albVGp2y4/zO4/DC9WcbtH8V/Q1/YZwIHv8/avylYfuyR9CizTisTC/Ik8j68iSyAtAEoVjzF/P/33H8e/4L+tk63P748fdb+T+O/euncG/hSCzdyR1YsSw48sp+WDKgHPJ6/evtj7+a/ZX2NvpXvAEPfkIbSKFAEzw1/WaUyKMXaYKfaf94+U9K/c3s3z9R/7kZEvFYGKh5yEMkYUIFifX0ZjxoDy6ziye5aVjLtta+kZg2UfOXB1q5MirGd8vD57DeqE5XVeIv6/kz4e9/5T4U0fG+KfjzFCTNVrQqmEBKeBk+Pwf/vfh44UR07/UYFsWqYMy0HqjGI3B11KyOrl0RHNu6mUfXCmyEf878PBK2KE7JXQTX3XklCgdbUEJi/Xz4fx/6p+BvFA7pHBE8RP8X0N/j/3PHX9r6SWjQ8AGsO70m7up/E6654Ci33UtUzzBoPf9puP6c8e/57+fy3z92/PMo82nXt0aHl93pizEcg+rDHsdDNY6P5Jk9JMt/L/+MJJHYiR4cybz8+T3lzy6sHNQKdcZ8GIj9XLjgllF49ubCdsWAesDT//ekPwXBv3D8pzok5DC3Xz2UioygpxHG2VxHuJFdSSSZXi1YVrkbyqWOYogy6MHFmeMiByY5n6XyD7OFsJxVzoh/EPx0njf/7JgFSL+mNeqfng2x/Ytxe3Rsq/Cn4UIC8C9f7OYXRpGmOepwY30PnvTl0o02Ig1zefqTCArGKp7/fuv427f4cdzx3lm4+boSODWbW5sYjkk//v34i44A9fLnF8hfHqDN+6mq8H6qjVxUYM5ZlpIYsGgwrsmXdMwvaRqOtX+i/pNW+zfr/78b/geWD0OJxpOxzb6YpyNLngoYMude1NPhPH78/4LxT2Ix/N36n4LKBmwok/4I/Z/ikMgQlkGToJ74LsnIY1JIVH3FT6dwdV/zrd20oZlqzOuqcH9VX7C0i48mkIybVRND8KPHEJaeHaBEnGpR1R6+o6Gnv+c/P/44FpJkgpc/Xv5G+if+GV6bsgDrNOts+mc/tn/8Kb7Z8wO2bvgMXxxWCvdPaY1iWqkchBi+w/wejdF86hcJ/XNENYxZeDeqHUHtFONyxuVP4Pbu4zB/x6moet1NuOemEjiBPCi9dmj++xJzbmuOtjO/SOi/05pixrz2GeBn0L8HvsLaV17GrBdfw9J1G/Huhi8RP/FsFC92MS6vXBn1K1+AE7JLax4a/v4FfVCYewF0zWqodk3HW4NZUIWDkLn+zcHVARMxu2XBg/XvXrZvwStB+z7Eex98CeQ7G5ewfZdVqoyGVS/A8fqokaz/ed/T7cU64cl9AeBM4B9W/HYserwBTtP3EDYw+sgS24+PJnVCmbuX2RLwhPyjqSSrSaD4k6vBUKzpW9KWmRrSIXzR82XX3iXvsb3vJ7WX9Ly6yvk4ztrr6sEB3k1ld12FQiZiC5M7Dr5bPTG7HO+QqjIcbyfh48jKsiF83SE1lndTleUdUlsmoVal1PwhrlZO9ViXBTwRvAc/hF8MPebyTqwC7iJNx38HsHPTSsyZ8yrmL1uLjz7+CKu37GC/HYH8F5yFs86/EOUqV8dVpfMjj2w1heBHjwfB/+Z5tCp1F17aH+KfB8V6PIzpLc7ivXBe/yb4j7QTHb39S34SvycHvf98+/+gTe2iq5S8GDVwkPhOVnVukiO8JVtO42eTA0EZJmUITpy4JrlnldS/qP+SylqtHr6nPxnB858TdH78efnj5S8FAvVCwo42TXFI/RP/ZCqurjAQS/XRjLomo/7JXmcAVg8si1xKDPQN8DmebncdOr3ynZO/TMpRtQ9WPFAZR0r/ff8Kbi3TDc9+LyNR8I9DxfsfwbirTkmqg9EpgTpv+xw0p2E3f39C/2VjvatGVAL9nJSyhhUdn53r5+CezkPw5HvfM0MW5DqpKMqXPAZfLV6C5Z/tNui5z70K94+4FVcWyOXsABXOEA6sexZ3TVqLvTs2YN6La/ENhaplO/p81Ch/Fo7IcgBfvf0q5r1POEwwmWv0yIqji5RE5XOPxUlVWqFTGS4tY7yjfxp+eP8F9O48FJPZPn05zXVyUZS77Fh8zfYt+1wXxsaQ+9y6GMD21WH7IvofeB+Tg2XKy+e8iU17c+D0/Edi6+YvkBbCz1IEXWc9iBsL8fpVxkXyD1vwWOMWuGNNTpyY7Wt89p3rBTVXRkvO0/+LapechDzFGqB3w0LIarQQzdPx/ftzcG/nwaTnD0STeUnPimzvl0uC9hLx3IXq4v6RbG/BXI4Waevx5D1TsXL351jKtm7eSyzUHtZrkLmk+ooqF+M/NUmfwhsweMgcrFz2KhZ9pAvIEiHGszVPL1UKl510NC5ucgOuOZ/9tfkJ1Kk4HKtUmVWYG/lLXo7zd6zA82u2O/iWlAVHFy2NskduwpzFW7A7gn8RLxsehTb5szk/bP8WzBnYD93Gr+D5nrlw8iVlcGXpc3DEDxvZ9lewYMtOghHmOXBiqdYYPvQ6XMZ9servACFrMKtP2H9Yh6FV2mLYxmAfCTsjdu6NeGlGc5xjjOB4ydt/7C7HFEbD1D+ieXj1hXsWjfXP278B3ZJoF8yQJMWQUKlvGnpJt4kEiTZ9w4HuhEVyCT1LC/DXein52XVFQsAEnzQyQEyuTV3n4Xv6h0M6ZBXPf1IGfvx5+UM+SNGGXv6m6p807N82C+3K98U8+ypPoyB2JK64byImNTwtMA0CjXNgBXqXuRGPfqFrPxVy49K7JuCpJgWcSbF5MmpV5ldtntBi6o3jL3uFe7BsdA0cG5Rw2jNZ56Vh98J+KN56JudfQv13GI5v/gCW9riERrPikjVeGr5d/jCatRmPlbuUlg0nVeuOKYOqo2B2LuP99nXc2aArHtu8jyW5jObkahg0gQelFMipBjMcqv/T8c3iYajbYgo2oSBaPfEw7ryEX+pZS/zzGWhSvg9e1ZdwvtvfHNUwdvndqJpbMcn6Jw3fLOWhF23Hc+9jGumQAydV7YbJg2qwfeTFb5fgzoa3YyLbJ/0fO6kyBj+mg1xYEWuy+km8eHwv3h+tg1y24eo76mBzn4exTCffGPwcOPPm0XjplgtAkzmCn75pMq6qNgIbarRGi02TMGL1LsIP+f8CdH1+NNqfnYN1JNN/P75Z/giat5lAejKe9Dylejc8MVDtZe3fLmZ7u2HCJl3+qvZWwZCJ3VGPTpQLgn8AG0a3RcVBa+Ubsnr1fw6c1/kRzLnhHMPT4ca/GyaiWnXuwTMGcfiARvy8mS0CI178xzaz/bUqjcTbrB28i6buoP4YWOsUbOV9ZGV52qYo5YJmqB7jDFU+bJzWH426z8GnaYJfDD1fGsEZkuw8PIhHSffkUdJTt7BcjDx5J5aSJ4+zniQvf7sc913XFQ+/J0dJ8A/D0VXvwtzh1ZEvcCzC9gtm0Go+bcWUFtehy2tyZkg7yZnDLkavF0aiXUHCZVyC/mGLVTqZ/snPyf2vZ2//ObonKE6iJNFfbwn+t5Qgq3j1n0h/OiS8GFEkEGMav+hZVNG7HtyrfpWcHPTuciiWhFPR8LSIpESRzpQmd7rruF+N1QTTBhk9fE9/sYIxEX89/zlaiBT8pyDyJIekIcZoP/68/PHyN1P9s+NFXF+iF547EOqfc9Fhxhh0uoBGvGY+Av0X3/gErqw8Ais1yEz+nIUbp45D94uccRpPW4vBNa7H8A/3KoeNx1iRW7FwWmMUOOT4241Vg1qg9uiNtL9C+Dl5pPs4HpJyZgp8VRjfNh8dG9yNaZ8Thhg6T3kMnXsf6udzrguwHx9z2VLpe5bRTHay4bDz2mLm1JYonJNmyo/p39i7GFy5LYZ/WoHOxp2omocGofDf/zqXJnXEk3aoipQ4K85VCxPeusMuBE6WP/Ev5qFjfbbvMzlEzBq0rx73wrjxl8b2dURpLqui3Wwh63ltMOOp1iiSiw5VpP9599Z4XQb8Ca4ZOwDFHrsVXV/TzFQAX0vaXroJxbjFxlWzF+/Rgak0+Fs0ndALpw++FffyWP6wbcBF6DlvFNqdoXvFRUg1jj9sb6f6d+GZT/mVX/TPVR7DXrwP9fIRd3Ma9rG9nY2eaVYuhsPOJz2fbokidAAVYqS5Li4uHTgKDmawVItL2VwI5O+mKXQ0hrmlW0HjYkVuwYJnmqBA1P8ssflxOrcjmO9IlOg+CpNanYPscV6Q/Chp0p8cGOk/8coEt2SOC+/Wj+uCOv2W8dAdOSRcssUZkvgm8m2VYVhB2uk/HMerCl7sjvI2/ab2cxZsWncU77YI+0L6xwqhw/RgDKhMpvbX93i5RyO3hDHCMi8qDXgc4+qeGJI4SnH9L5ol6K9EUt3bfyJOcv9HTlvAqJnS3zGQ++tYOiC2/QQlg6h/hv5P2kNyEHpkJDGXjiiUoBNZmCf4ERWiMRNEJpISdSmOY4A1mT/HPiHhxKI2eJQvDIkyinG5PHxPf89/fvx5+ePl76/XP/veGIrLG03hgiynh+InNMJTCzuhRNZk/XMAX0+n0dZlIc3PQP8cWRcTXuuGcrk5Q2D6Lx073xiJGo0nYSOLSv9lq8YlXSO5pMu0Wmg0JHRZjF+Zn2jRFN1f+z7Sg3EchQoDJmF83XxSdUFQmW9oALaiAbg10n+HleqG1yfUxUlJ+jdt5SiUbjARvEHM7HfgeNQYNh6ja5zAcgrJ8JP17yY8Uq8Z7n2/CsavuIOHpLjc4OEq0V4JK88actbiQSp30iFJlr9f4+WebN9TWy2X8M9yRQ8sGV8XMk9D/Z+2yrXvY5eLKceiFts3qka+JP1/AJvHtefdW1txzcOPo+s3fUj7RUZ7FYvjVDSbMBH3lTzc2R/p72NUnda4/+tamDz/Kqxr1AJ93tkT4C/IF+EOGuhawpTAfzte6dEaTad+Elgy7K9S3Y2e+ZLsD9feCfjYMBD043gCmuh5Ip+FP9v66M1s64ok+4cXF3fjxcU6eTPZ/uFSrJrcG/KOqrFAW4cOyavTGuEM5ovsH8721Kbj8k7B5pg+8wZcrIkdOg5yfHQfWcL+yY6iPbiHpwWdV8Zi3yr0r3UzHtx4Pu54kfhyD8n+xQPxn+ZTOQPnMI/TWREt2pIWoozsr7QF9+H8NjOxN6g5zmVkJTj7N7XJGUxVEC8otwsO/l6etNUctcduTLL/suK0tqOx6Lai0PAxtkzG34on6grhe/vP27+cT0vwf9L4CzlO/GcOiW0PsWkLsS4jyUXhHSJiTIkaMZTSLIe40BbAqSpxpZJUyLIEf5STwfLqV6VdFkUnBw9f5BN1PP3FJZ7/OE6CO3z8+PPyx8vf36J/9mLNyHaoPvLdSOVo/8bKkZXoRLjg9M93dAauozPweSR/bDnWmGo8oDcZ/jd4pTuN8mc+4SClcdbuISzqXJSbfA+h/9I3YNSVNKTf5SW7UTiBRvhkDCjrWhDpv+2z0bLUPZjPqY9w/OdsMASr+5biyn+nXE1D8It4YgM14/l/Ni4dWz66Oo6VGjFNm5n+3YgxVzXHfR/VxOSlXVDKbbJAnBvNu/6nE6bskckQyN/stTFxZS+Uo9MS8V+4F2YfgQT6Pxfbt6YPN5An46+lbZWGcjkSg+n/GLKVuwvLx7B9irPgZh3kkFw9dgoG/vct3FKmC/fnSBcK/xiObzgIC4j74WxTfO0YVKr7GHbTGH61cx48Wp940CEx5I00XEpEA70tDfQI/+3Po2XJezBPUzUiMkPqhneLshmG2pytWEX9G+KftezdeGNsdfa98D+ALXSeSvdbJVI74zwLLy6mQzKrZQFrgms0E7ewbypx5sN0Od+F/4WcRXumMRfKuaz84QyJ8j2EH24ei3k3n+/4h+7CpnE3oyxnSML+j7PndajAc4LD1qUzz9rhbVF9VE6Hb3524vevo1ctLuP7hMvkCO6w89pxxqwFiuTgS2B/6TqDwnRItLsnDCEt5Fhkbn8cwMYAb9l/4gPhn7P2QLw9pAxyG0n5R7/J/a9GJOOv78rMo1grwt/kEPG/lfH63/E/qc0HUT0af6SgjX/r04DuoqiI+g+hf9KSLeIU4kjEY5xb1eVNCRYyrAM+Coik/MoSBr6LhOYJMc5kgLjQUcxxJClqR9mmsCcz6X8P3yglYnj6e/7z48/LHy9/pXcU9GvKxJ5NSUtf/KT+4Tr45teh6+IfXPH0I7hMaCIeb3hqUCd/rN51GGIbeGnU6T2egycKTcCzXJLjoCbg719wLy5oMwt747xLZETSXSLMcpD+00lNxTrgyb1ScKza9N/xuPrhKXRIjhBwBqXFsWN2T1zcYR726d3WNnEzuwz+vjoxKgEfmyfxK/wIrGZUhH/e+pi8pAuuoHV5aP27EWOvbI4+sbZYMI1LiAJtY0u2/tMR/6O1KijWnhw1MWGlZkhcjBr+3XO98B9rX0L/57w66UQrZjX86ZDU4SzBKhUVzqo1b0NMXnY7SrG/nP4PZwM0Q0LnrNx+zO3cDG1m8ISzEP8ja2LsQi4tO2IPv9Rz2dvYHOg4fTSX2n1Kx6oF+mqGJOr/Ymagt6OB7vCP4zvRs6PoGTSEbclVbyjW9ruce3fUMMUzyIHi3qB3+OpimHbkVWxvNzptipHz5BwSQ4e54tw4XkwzJK0LWhX2h1lj7Jsa6htGRPYPZ0gWit4qHNo/5rRNwXmhY8q0WHw/HQDNkKxiYWUUcnJItGSrAJ8ddMd/n+B2zZAUdDNC+z5dhdnz38M32U9BySolcZ42rKvpVoSXci7oi8JtZ2B3CJ8JCd4ScP7P/CqiF2d/pAV4r2SM63OrTkvQiM+Zyh/Rn8X4fhD/B/AdAOZJgh9CC9MOhq/KXYvcr1VmcT9//DO71SEE+ejh/6XtbzokW+lvqdPJcPLI+GhswM5TbBZ5Y8HCTz06pmEK86p/laRIvelRwepTOiuzFKbbtwcWU50qZ3+tMpVUrIfv6e/5z48/L3+8/KU2kNqhVvjN+mfHPNx4WU/M4josp7vORHvuC+l2ETdZJ+mf9PfHo1qt0VjLmUlH/zNxA/P1uFC7us2KsTZJp+188S5ceNMc7MtdCQ/M741ax2rT9yH0H/dndOX+jMncEuLgS/NphoQOSTk6JETU6b9deGtwa9QZ/UGK/s12eglcdcnxXOog5as64ti9eRlmvEnDXfrUFCq1bKw47nllOJqdIlObkZnp3/R1GFyVe0jy3BAYyKqA8Pe/Zku2Ju8l5qzQ8M9Vm8u6eqFiVnWE8N/D9rVE3dEfSlMH9bN/Tr8U9S49gZvPQ/zj2Kv2vSHHItD/fEqPXYL72L6m1j5GaHnSeC7Z6vspafEEBpY9HLtfH4LLmz0FXR3p+j8vKt8/CeNqbUO/StfjoSPb4qVndcLThxhbL1iyFeKPi9EjWqak9u3BqoF0YsZsFNnsmGDRP8sZl6J+cS4dc8RUE7GH7Z35xufc85KEf5ZL0JvtbXEyDf642+9SmjMXrg9V/2E4pnBpVC7EWS5GRv3//Qd4cc46Lr5jdIg/DfhXpjdBQRbj/9Ye+2uVhf0v+4czEtxDUk5LtkR25s0Sz4Wi3cZhNvcbKS4BX+WYJxP7C7s+xdtvrMLbb7+HtRs24f1PPsXGtR/j2wzwczXU7FYpaHu6oB1sf+zHFi5VK933LQIW8AC+HCzhcwj4h+S/DPAdMsn4syTzGP8Rllr1m8c/Gy0H2NufpMPfgP6x9N2faHbQDRJxgLg8DOIOMSJDlBQ9hJmCXwk2YyIbIUEBlVUB/fCZt7g7AEEl/JEM8PAdVRJENoqRZiKQp7+xT8A5B9EoIJX4y/OfRpsffzaaTMR4+fNvl78H3hiCEtw/8kWof468kvtCuOGXG6wlS5z+cXsNmj/FZVhO3PILOTcGv8p83D+SKn92YwUN8yvHbMJxDQZiYd8rYPMch5I/Zuxzw/juZP13vHNIyhyZpP+4gbj7tWj+tAz5IPwi+X8x7pinPRTcBS4kMuP/A6/S8eAdIGcHX+xD/LVkS/HhmbICn7M2N7X3RHmenKXA+Rvux+AG56fYvpDFASGbAAAeZ0lEQVRGlhL8ifA3wCygypVR7/rhkqp5I7ivIdh0LoeExnfZ+7eiIe/mGKjla7uXoleFDnjsS8kwlYnjsEtvx4s3bsHVzWchX+eH8Vy7QnTOONOjpWfc1B4F1p+K/w7ud9GdMttclrD/rfFhG9nEyP4QzdTmsEbNuIzkEjC1181c6PQrR9cwT9Lvj+FfREu2NEPyU/YPZ2K00V9wFKw9uWxT+8xwpi5ousuQ9Jeeya7NSzHpkccwbuYqfOqmQpiBJ2qdcxmqF/gST819l5iEfcIZkvqcLepfEoeFaGes2xwx7Z1xp34ZaZSnaHiQQzJ8r3+9/aHh8dvsj8Sm9kCAhOwasprxaBjJ39DLUnoYnfgOEnC2BifTVdYCX6x6qyxRzuVQTgYPn4TJQDeRhf8iuU5Sefo7mohlQh7z/Oe+0BlljCgZ+Ihxfvy5sSOmCfkmGF1ipYBAGeimaP7z4y8khKNhKNdDOv51x98erBnB9fYPvBfxf7YKdyftZXAKKZ17Mq6KTilyfZ61/D14w/aPZOh/Gs09y3fEY19fgG4zR9ldGT+Kf5xLwaq1xdAPuRDLgSP/ncAlW9pDIldGVGSI78Br9zRD4ye0oT3gO/7m5CV/a/txyVZYlr96VPjF9NelhFyaNavWUO5LSVoGpk3twbKyqE46JBM5Q1KOEwSO/79n+5qi8SS1z+XSaHF7XC7nV/agpP1kGEeMO1j+uGVQZfpphoS0KENacFZj5cCWqDNWszABflnOQIliO7F0xZmcYRmC5qdo8ZpzSPqsdlu0Hf3p8LwkB0IzGoL/PV69uykakZ5qWgg/V0PSk7i77TMhFAL7UfuDDomcp2iGREjmwEVcSiVHIaX/tYek4khualdsEGjAL9AekgCckciSMsLXRv/U07zi4Ob5Htyr0qKg4ZGp/o9vx8oJg9FpyEvYqJPSNP8TOwYX1W+CW5pXR+lCRyPOPSRFWnMPCYGH8N2SrVJcDsiQKf6BI2Z7WliOzpvgaw/WCu7Byqti9s/rn4jjjbjRmyhrBA/5T8QP6e+opzeGTOkf5AgLqCwJLporhNEp/GeRf2P4abs+cfiF2AlNEUcfhkLM+SuhpI8MLk4JykBviAkmaPmmEH4DsJcoP9/CZ/0yU5yb4rJwAWI0bMN0D5/E8fT3/Mdx4sefiRHRwcsfskMkI738/Xn6R/tHmvI4We6UtsB1/z3G4dnmPLEo1D/xzZjSqh3zbA/GG4kcz4liPZmPJxuJ5An+24eNj9+G6veswDGNB2Lu3SV4seFP6T/d5ZDcBtXHvSfDH8MYnjqV0H9p+Px/nXFZzyW8IDAh/7PL+OMFinnVrN/a/9oMz/0NWxqNwJu9iyNHqH/lkNBRedJ2PAsQ4efWDEkvO/bX4Z+Gz6ayfd1fD47zVWN4D0u1vq59ohPDz9f/+7gc6BZuFOexv7aHhDMkBJu29mFUuvJhfBDhykoZn5UzJQuf4O3tBoVLtq5qyRkS3qth9NciIXfKVuvgZCnWhM/V3h5sr5Vxf0J6HhH2vypXiOAF+KfYP/uxmTMXWrKVQFAzF+7o5hT7h5vVa3P/jG3oD+vUDMl0Hg0tUIo7pP0jJ40zEn1XJNlfPPaXe1Vm8zSvzPv/e6wY3gWNRq7ghnUtm6NzEDsVNe8fjGFXFeBRwkKOczwLualdDoleGCf7K0/94XRML3cOSdhWNTDiPx4IMaIN90m9l5C/6VlwQstRvEPnv3TqiMhP8r8AMoT1/yj+QcYIvpW09nr5TzKENDSe/Wfa38GmdvELnQMygpAW3gq2B0RucThoLdK9Gm3CARbkkFiQb5YgXMCHlo9/WMiO+w3KGSwxH4OH7+nv+c+PPy9/nMw0mWjy2MvfX61/DizDHSVuwUQtnpfVGDuDFwJOxF3/zWNEjsd2Y9PjPVDjntd4r0Oy/D3T3T9yYU7qspD+cex7fzKaNByBZUfVxfhpt6P80VweFShLp9Iy039c4mVf/T9wMMngMe4LuLDHeDsyVjo21H9p68ejeq0Hsc5FOf17WgvMmHej3ccRZDRyJPTvbl6Y9wSeyVkWN1Y7E4fTcjO8Xn4Gj7+0BftP/A+ubloJhY/KgrS3R+GK+k/hWBq4swID1+DTIel6cWdM4ZKtaPxphoRLtsrZXRyuQenvT0ANtm+t7FA2xpp+WjO2rz0uMlJkjv+HbN+0nGVwQ/WzeNVk4MDF+PWdRn5Z3UPC/TQDy+Z19gfW48E6bexUsoT9cSQqBndfOMAb8TCXbN2rU7aM/qFDwgv7uCRMOMhkSV8/ATXZ3jXmJTGC8fFTmmPmS+1RjFMkhmsS/Z3+IU9MZ3tzkJ5Vz0TuLOp/7iEJjuN18FUV7yEJ6Kh+EYXM/uFm9Zq6PFMRAimYheWQNLJN7T9u/9DhFU2CJVsO/9x0fMbzNK+CAmM4WL18VNPT1o3l6WOPYgNflF8nM2WR8/Z4A5xO2EYK5tu/8F5uap+JXcZ/SuDci2aL+jiHJHP76zteuNgksezN4OdFxfsf55HVPOhZOAoAg3vMrP9dOwVPeX8c/yT+Y52J/lftQTCEHFgPnzT5h9HfLdnSyKTHbFwV9LtjsJAJlMY8Qt4Gd0CIJD5RTiWHUeFz6m+iAosPgXj4nv6e/xKDJxhHGiMWJMz9+PPyJyE+U4VtyCb89fI3GDKixbYZuK50HywMDWgEy3rsK3oati99ENc2ewY5al6KXbNewfqQeLylfMzyu1EtdzACOf7i3yzHvU274JF3T+b9GA+gd6ljzcYKSG8/ptOCiPBZRuq3L96Dku2f5y6MsAOz4fR2o7HQjgtWQxkv+Zf+Eaa0bM3Zmm+tH5UbsfNw67MPofP5uTPh/8BJasAlQoVvxszxjXBO9jRse7Ef6tw0C5+qXsLUXpdF/BK+1+5ZWYd6nJHQno3IoNvHixH/y5PAks6EjQdLtsprPU8of8D2NWf7Fn/r2iJ6sX0d7OSrXJnof57uRCeuMdu3mu17dnxjFLJP9vps6ZZBlenPU7Z47O+A8lyyZfSnUT7uFpTnnR8yNRTih1fEg/Pv5eEB9HrM/uCSrXrhsb8uD4K7N9w9JEHz4gl6ihIylxFzFwJ2viBXAv+Q/iSIOZ1s79sBPQtpD02MDok2d2vJVmT/uJmLyFFg/QbDjvMNZkhCinCGZBEvz8xv764Cy2v0U8P4ZvpPMyThPSSuPi7a4z0k4909JCoUwVe53Tx9jEvcxnzIlwA+f3Wcb7gszeBwjmj79G64xO55ScDPyT0ka2w5YAjfqrE/rmmf45l216HDK9+SBeToEka8CLo+9yDaF+LFKdZfiTIOlnsPn1N/9ZaAH/FfhH+irpA0FhPyX6J4AtlEkZDargj/hnUkfhMVWLuiBL55+yOlP0PS/NH0j/aQWAcRuvsNPF1rjfvjeMKlhnksN5kpxlFqg11ZxWX00iWIwzj3pBhXv2VjJaozDK5Ol56cP0pnXp0CIap5+KJCQE1Pf89/fvwFUkHigePCyx8vfyUh7WhVHj9LtnA642RcNWwUBlXOjnemjUXPvrOw+Zzr8fTDZ+CRUl0xTSdhiYWyV8CDS/qi5pGu1L7N83Ffx/6YsDYvl8IMwvC6BbjM5RfI36+fR6sr7sZLOumL9SvoQsWVXIrFhUoWHCQaxGseRZ16Y7CO93AIgkrkKXUbnh9dHwVyuNkalzcd+zY9hw5NB+C57/+L3tP7olkB3igf/wxPX98UnV+WU+Og6WK+Rc+UxZKWzdFtWTEMfa0/rqJxH+lfuxhRN7WHdGLJnHXslC1zSNQKNkZ24941j6BuvbGcdQjxz4LDr+iE2WMaoKCM92j88cYMta/Z/Zi1gydssX1N2T7XItXFZVC6lbwf7yGhgzRIDpJhS5P1k6dwTYVBWCLblSWOqNMfSwaWw5GR/td9Ks24ZMvdZu/sDzmbvIfkDE59RONf7RU9x5KehGm1OXrOHlsfZ2YLWyMoPB1s02x0zNBetUCb2tXW0v3FSaH9wXtIeD/ILC3rS5a/mybZDexuD4mr3+jPY3Lzs3QIUbSM6B/E030L9pCsYL6w/4Ob2ltoyZZKh/CFzQ947S7uO5r8cRBryTjsip5YOr428gXQ0r9ZjLuu7oYJm/amwM9RRXtByuPA4rF0gi/E/V0ut3tsIvtL+594KtuwjW7/k8E/tSlm2oxY2P/e/kvp/4j/HRXZI+wb9Zm3f8PxbTTJlP85JtJ2fcyZSk7YMYMKiOk0VaYg9tdfty6RaYx2cS6vng2IBoo7f85KuD/qBE6DRy49y3IE2pSdlbOS7snD9/QXC4kbPP/58eflj4lQJ2u9/P3V+uf7hXbZ3vRwC0loVRt1qZ9OqobBE7uh3hlf4vHrWqDX8h8C+XMELmx8PW4qeyx+eHcBxo6ei3f3nIwa/QebMxKeE/Xz9d92zLmtGdrO5IlPskQVCrbC83PaoXCgExP6dw82TeuLRl3n4DMJRNO/2XDyFVejQ6tKuPQULjfb9QXWLJmFB0e8gLW7z0RzzdhcfjRzqm63Z6UL983oaFttii52c290P2ouOvSZh+94QeErD9XAiWYNOwzi381D+8t7YjavYInkL2eJHuYsUVWeMpZKfy4Rm94P1wbtc1o8B04q1QAdW1dG8aB9a5fMZPvmsn350Wz8KPQueSx1XLL+34f3R1+PioM/w5UPPIGRVXQFYQA//WPOFNF5em0HY/KhzqiJGKF0ZjDqxd/HA7VbYcB72tSuOMWej67Pj0H7s9U7CqH9sZPt7W/0/FS5jf7Z2d6GQXtzI77zS7y7dBYeED33kJ7jRrr2Wj0af/uwYUw7VBi0xsG32nPggs6P4vnrzyFehB/YP/ENE1CtOpe1MY+jPz2hc9tj3szmKMSv8D9u/+zD+jE3oNIg3WIS4Mr+O5dw5txwtlBKgq9nnn22oD/KtnkWXykxDNxDUr1XN3QufRy+f/81PDZyIqat34dcOfZiN51OF1TZUch/VnZ8viE3rhr7IPqVO55xSfbfjpdww2W9MEv3LVrf5URhnXR2fSFrh6guqFomFuIfVG4p3v7z9u8vtf/t2F9xlbw4slbAYcGzOC6I11SlecgcniYAlFXZGJQteAzemFmxYYL9uhfls+88fJBskCBWYQ9flCEx7Cd4Fm1chE0Ve/qLIJ7//PgjH2ioaJgwiCuCx+DNyx+jSkgY+3UvotO/R/5+h6V9bsTVEzaYISgucfhzB0D+mugz9jY0KKhZhTh+WD4CNZo8gY3GOspFeolkDLkKVEKXfp3R8mIu0/pV8odf398ajarXjMcHrNron7UMhizujwZahsS4VP23C5tefARd7ngSy77htAqhZqZ/cdQluHXkveh06THWTvcnHdtfGYCa7aaBhxiz4qNQqFA2vL+eJmvuYugyeTBuviAPUU7DFwsnYvBLH2PHu0vx/GqZtETYUNefbDimaElUOvcYnFS5FY3bE5L0P52mlx7G7T3VvgNGJhuLRi/9ceMvdoxrX0e2T0t+DMsD6/Fk76lYufMzLHnxTXy0l1CPOh9VK5yJY4o1RO8GhZCV93F8reVlXRdi//G88PHl23EFZ1/2r5uBO594G7s+W405i7dwPwSrZLCaWX+u/P9F1eInI89F9dG7oephouHDfSFzSc9eU7CU7T0U/8eOLm707Hhp4NylrceU3k9h5a7PseyFN8EJBoYk/ZPjDJSucjEurtkKnc7fgCHD5mDF8tewaAsv4VSrIvi5kf/y0ihx8tG4qMn1aHy+Wy4W2T/712NyAGfpnDexeW+S/BICOfOjTKWiOCl3UTS9qzaKCDH+bzSPf465vTrilv99aCdoOaBJ5eNZccxFNdDhtib479pBqNdvGeSTqKzBz3IcLusyCBNbncdzw1Spmm5/bM9R6QYT8DHjjf8Or4Chc3ujfj6u4wvhO0ytGB+Dt2T4QVTY/3w9FP1dpcrv4AtG0KBM+d/wV/Ygl3K7Nw/f6BASxn7diyj7V6Z/tGTL+lLdGTQ+aRGWJYlH0uk92MQTn83TN8aRKNUMC3+N6Zg9xNr4Qi+qNCkwr61JTIoKHz18UoJ09PQ39Riyhckoz39+/Hn5I+Hr5e/P1j/7P8HL4x7FQ5NfxrLP9tudDLUb1EXLBpehQB46A1HYg08WT8fIR6ZjLo3dr7mY6szLSqL2lfXQpGZh5KMR+JvkT3wrnrmhNTrO/5rqUPovH67kl//hlY+NWqCHZP2HnVuw4Nnn8fyit7D8rXXYuCONS6mOx7mFz8MlV1TBtY3KoXBefYXNqH/3Ydub/OL/yCy8+Po6fLo3L84sWQEtbmmLpsXoHBh8XsIX3gpuCts1w2nqZP2TWDKUEX9efBG0bwWWr1yDTd+k0Xg+wdpXvGxlXHN1edtMn6L/7USvDrwV3kayMOY/2QjB3odgT0P6jpfRoWxPvFZ7CBbzNLNczLJ3UR8UacPbxlP435VOtj90v8Ya3q+RLYP9EQ/o+cKrb2LZW+9i07cH2N58OLfIuShemu29tjyKHCUHMcA/eSkbYWbEX3S0PR48/ve5Cq+jZsUR7nQtRetLq12w5uwjR1ddiKlb6Y9ItX+S4YgQpEmm+j93HR7FzLthtCGfbXTwZXftwLoXpmPKTDpD5JPN3wBHFzgHRYpegsq1a6Be6fzIY2TejhVPjEH/h1/gWMiBAiXLo1Hrpmhe8hSE80oJ/tvDGawbUXnwauudWJz5b3gAc2+7kKezZYB/EP8Jf/7LQH9hZsHbf6n9H9KFvwn6/0vtn/DY32jY2Mghx5GZNBVnPgZfjZ8jwSVhwmN7RT0xZxJB3aOJSMYbR1pUWC1PGgzqVjmVtBR7lrnlXhnv4Xv6e/7z40/igeLA/YSSxssfL3//bvqH+0PWc4P31SOw9AcxtPZG9MOSQeVtH4nXv7IZvP7/y9g/nB168Mq26P8e51PErqc0wKTZnXHF4ZLEXv56+fv7yN9Y2k7eQxLIAafuI9FoVoCucZfjIcfEvHJyp1hSec0fcYXs3aaCGG8Z5FAwwk2rOQbWX5eoTEEdQVRYp2ID0WRZPXxPf89/fvx5+SNZ6mbIQlnp5W+oX5wu+evrH+6/mNTTjhneKaMuW0kMmD8A156UNdKpXv95/f/n2z886HjlQ1xiOAEfpNH+OOwC3PDkCHQtlldcG/Gqlz9/N/nz17e/Y+m8GNFmQcxDcA12ak/Pyd5CIs0JTb6roLRjEFw5NytiuTWlydNCzDFRnkCh6rxvm9LkjynXsA7zXlSL2F416F8AIynNwxd1SBtPf89/4dixkaJx48efmMIkh5c/Xv7+1fRP/Gu83q8DGk14jxcg5sCZLYZgds9LwK3qlOdO33n95/X/n2r/xD/F0ze04vLCryhKT0PNAbxk8cr8XNblbDNvf3n76/eyP2Npu3nKFm0Y+wotoShVbkYO/8iBoJDUrZ56lrhUsLWLgTFs6a5AaAaYnRxWY/60CVrV65wL2QnOz9Y0Cp89fE9/8objL/GJcZnnPz/+vPzx8vefp3/2bsLTPXugx3RuRM56Pm6YPBw9LubFgKZdvfzz8v/P1H/7se353qjSYS6242SU6XgHRtxwMbTN3/Gnt/+8/UtO+J3sf25q30qPgwAip8M5IU4omIQ0AzE6JYNR7vsFJ8jNs5DXrC0fjl3NllRj9R7UaRlcslXoHjkVaDUxr4cf0cqma0UPI6SRy9OftPD858aUxo4ff/o+4+WPl78cDXLaOSb+dvonvh3LRt6B6x94E9/kq4LBj3dD/fw8gpbY2LH7Xv4Hys8Enpf/gU31+8p/ntC2/BG0aD0OK9ML4Kp7+2EA79yxuyH/EPjSbJ7//83jP3aAS7ZM9oULAgMnwxyKSCQwhxsJlP880UNf7YK0cICY1RzkUZLqDHjY9GY6nZMsjLByghEwXnCIHl8Fg/EefoJwIqQFT3/Pf2QEsYEff17+ePn7D9E/u/HRgsfR/Y7H8GqsKsY80x1VT9DGS9OegezXj5f/Xv7//vI/bf3jqN9wJN49rTbu6t8e11ygPSOe//z4++Pkj12MKIKbiyB/IIAdsKEZQNrzocMFlSifIQwqZXdjKImRSUlhFot3q9pdlPkbitWDFVIpD9+oIJJ4+kd8ZOxhPOf5z48/Nzi8/IlEq0lNL3+dwDRZkSBN9KT4v7r+iX/3HqaNXQA0bI36Z7g74IWAl3/uA4y3P/4Y/Xdg8ePotf5s3NzkUpzKaRHPf57/pF/+0PGnY3+N8WQRR8eUSBy64NISlrIyKy4Qly5T+O68jZQkzaXoxk6bVCdyypIxePhkfE9/z39+/B30VcPLH8kGL3/DLzVe/3j96+0PWVAmGZNMKb57+8vpjyTSePvz72V/J5ZsBTweOgyJRVkHD3/FuIt7Ai86aVjYY+B0WCqv+LR1gUxQtPGKDRw+UdHKA3MQXKKHbxQkrQIiBtQxurkkiwmpmhwfJDtCGzmZ6unv+Y8cE/KJ/frxxzFCSnj54+Wv1z+BhjGFEX0w9PrH619nT0hjpLo/ivH2h7NqTZ8ahZL+ePvXiPGr7H+dsmXKWVWEHkNYHQ0Xu2zU3l0GzXa4L3bKzwIU6BmDTiHQWcISatq4npgyD7pPxoB9DVZ5/tO7gofvRr4Rg93p6e/5T0PE+MENED/+vPzx8jcYFF7/eP3r7Y9IO4QP3v7y9uff1f7mDMlWcx2MmWX5JLyH4Kuq/By5Fong/AYpBaYFjkdUntGWHlpReok8DUtJeXcui2VylpeHH1mgIqHzwz39Aw4RMwXcxBjPf378efnD8ZAkP/mot8hOsySLiUZOOIL06+WvO+tRcsUUntc/Xv8EtovXv5IQ3v7z9m+kYUxMOm3Cv7+D/cVN7e6mdtNiJpMF3A1Fg65nzWLwgqkomrMbFhXIcBefqvSSa3D1uL+mAomI7h6xSqx+Pqs4g+v85NIevqe/5z8//rz88fKXCkJ6wusfr3+lEsxeCP5otiwaIDKiI5OCT4ng7Q9+gvD2l7c//6r2d9pObmrnkbzxeLCj1kbywcM5HO5umCtd/0KREKTKY5LG0P9MjnO9VyyIM39GkSoXrt0OvBoP39Pf858ffyY4JCJMTkimJEIgYRgRPimjlz/JRph9sfLy11jE6x+Swetfb394+8tsUm9/UlP8DexvN0OS0PsmzMnDVGuh4k+oPPNBkuwEsx3U3XQs5Fto3VpMm6j5m8XqcBXbsi7lMXPC1euekwEHz0z28D39Pf+5caJREY2V6MGNFffqx5+XP17+ev3j9a+3P7z95e3Pv7f9neqQ0MKxfYJyRswrYAQlfRhn8x/2ovjAUJLdpGBZZUYqlwxqF2eFLcbFmeIw5yQpn/IqsGAIy8MXMYyoEU08/Wl8e/7jOBFf2P9ueAVjRze8+vGXJFdII0cgPXj5Yy4u/5gDRwYy8hhlgj+M8PJX44pE8vpPjEI6eP0fjgmvf73+9fZHIBslGqRTpVQUTFT8dvsjxSGRIHbzGAQgQAY0CQjfLTpoUzpXTLjZDP4qgUu/TIjxMRHU7GBphTVadQQPyqRyQfDwPf09/2m8MGhcaJjwIXIy+G7R/KNx58efo0NIEy9/SAkZkSlB717+BoPJzeR7/UNyaNQwBD96DGWNnp2gScSJi8Ra4Vjz8sfLX69/OD6SxoTXP79d/xy0qd0EjkkfJ4Akt7QPJDxqMiHHLKcJKFv9HpQxYZbyx5lTTiW6Z5XUv8h/SSprtXr4RqDgA5Wnv+c/P/7cZ8okO8rLH2cuBieoJ8nQFPFLSasvu17+OmrZV26vf7z+9faHt7+oQuz7TZLs9Panc7IkIP4M+zOYIUnqEQ7U1Dd9oU26TSRIdII9PTCWk0vomerPXMeMz+puKsjQwHSXkRwEMbk25ffwPf1DkypkTs9/+p7px5+TJckSI6PMSZZFXv54+ev1j9e/wQdWb3+YPZbR4kuWpt7+8vbnH2l/x779+rP4EbnSyJNyicSfZEdxpL3rwb3qV8nJQe8uh2LZcSoantaVlGhTwUrkTncd9ytfJeG0BBk9fE9/sYLnPzeo/PhzvECWCGWM2CM5JIkYRnv54+Wv1z9e/wanFSYJB29/UDZ6+8vbn39x+/v7XVkRW//ht/F8R+3BEbn2U6mHqt/UO980uLlrnx6EOzKMo1xZAssgYTO5yERSQhooTssFeL+yvufSJ5HHqS8U4eQ5Ey0kyujV5fLwPf09//nx5+WPl7+BdkkomaRvZi4ykZTQJYrz+sfrX29/ePvL259/Xft77/4Ytm7P7RwSOQcnHi2nZB/FN5U/pXh4hrkcAzkQGtBKk3A35WgbQPiieEtSIcsS/FFOBvPM9Zviy1hS+MeWh9u0idXu4Xv6e/4L7hDw48/LHy9/vf7x+tcZF97+8PaXtz9pIP6D7O8dnBn56vucSKPN839hj2hsirHhPAAAAABJRU5ErkJggg=="/>
          <p:cNvSpPr>
            <a:spLocks noChangeAspect="1" noChangeArrowheads="1"/>
          </p:cNvSpPr>
          <p:nvPr/>
        </p:nvSpPr>
        <p:spPr bwMode="auto">
          <a:xfrm>
            <a:off x="138113" y="298450"/>
            <a:ext cx="3829050" cy="56197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7412" name="AutoShape 4" descr="data:image/png;base64,iVBORw0KGgoAAAANSUhEUgAAAv4AAABsCAYAAAASVLbYAAABW2lDQ1BJQ0MgUHJvZmlsZQAAKJF1kD1LQgEUhh/LElIowaGhQYKIwiLKxgaTEkFKTCmbut5MA7XL1YggKALnlugXRDS2uTQE/oEoKmiIlgbnQIKU27nahxYdeHkfXs45HA50OBRNy1iBbK6gRwKz7pX4qttWoRsbLtGQouY1Xzgckha+vL2q91hMvx0zd5Vv7IuHziMl6Kvtr8VfTv/2t1XPejKvitdEXlXTC2CZEA7vFDSTD4RduhwlfGxyqsnnJieafNnoiUb8wtfCfWpaWRd+FvYkWvJUC2cz2+rnDeb1jmQutiTeLxogRAA3MfEoEXzME2SBuX9mvI0ZP1to7KKzSYo0Bdngk0QjQ1I4SA6VcTzCk0yIps1f//7hT1a8g5k3gcGfLFiEiyfobcmG98A5CuWKpujK92ctVWt+Y2qyyfYSdJ0Yxusy2Eag/mAY7yXDqJ9B5yNcVT8ATm9kn9DFipcAAACKZVhJZk1NACoAAAAIAAQBGgAFAAAAAQAAAD4BGwAFAAAAAQAAAEYBKAADAAAAAQACAACHaQAEAAAAAQAAAE4AAAAAAAAAkAAAAAEAAACQAAAAAQADkoYABwAAABIAAAB4oAIABAAAAAEAAAL+oAMABAAAAAEAAABsAAAAAEFTQ0lJAAAAU2NyZWVuc2hvdAtxqJkAAAAJcEhZcwAAFiUAABYlAUlSJPAAAAHWaVRYdFhNTDpjb20uYWRvYmUueG1wAAAAAAA8eDp4bXBtZXRhIHhtbG5zOng9ImFkb2JlOm5zOm1ldGEvIiB4OnhtcHRrPSJYTVAgQ29yZSA2LjAuMCI+CiAgIDxyZGY6UkRGIHhtbG5zOnJkZj0iaHR0cDovL3d3dy53My5vcmcvMTk5OS8wMi8yMi1yZGYtc3ludGF4LW5zIyI+CiAgICAgIDxyZGY6RGVzY3JpcHRpb24gcmRmOmFib3V0PSIiCiAgICAgICAgICAgIHhtbG5zOmV4aWY9Imh0dHA6Ly9ucy5hZG9iZS5jb20vZXhpZi8xLjAvIj4KICAgICAgICAgPGV4aWY6UGl4ZWxZRGltZW5zaW9uPjEwODwvZXhpZjpQaXhlbFlEaW1lbnNpb24+CiAgICAgICAgIDxleGlmOlBpeGVsWERpbWVuc2lvbj43NjY8L2V4aWY6UGl4ZWxYRGltZW5zaW9uPgogICAgICAgICA8ZXhpZjpVc2VyQ29tbWVudD5TY3JlZW5zaG90PC9leGlmOlVzZXJDb21tZW50PgogICAgICA8L3JkZjpEZXNjcmlwdGlvbj4KICAgPC9yZGY6UkRGPgo8L3g6eG1wbWV0YT4KMZ/AQgAAABxpRE9UAAAAAgAAAAAAAAA2AAAAKAAAADYAAAA2AAB0GmCwGmwAAEAASURBVHgB7H0JwJXD9//nvtFmLUSEylKUKFpo33eSilR6S4uytKqUSJt2rShpoc3WKhXSSouvQiWFCpU1S2h7e9/7/3zOzHPvfdvw5fv7W56p997nzswzZ+bMOWfOzJw5E9nx2XfRC87aj6RIFAqRCD+iEaQhCj0GQclpSRHG8UH/mSdi70Qtp95XnAUVlcS/NP5ZnsSSXFyEeZXtyBDCJ0ZC/If0Z1wV546Q/0L5E8rfcPwJx99Q/wj1r1D//MP698GfdkVPyiDlXYo+FXTT0clcVNoj1MJNl+dPRSuPCxI/UU4WGOv4MK6h2JPKSmKSaf4WExQb9RMC96rKsxQrL4RPXASICvEf0l/If6H8kTwI5W84/hgZhOOvKROkhlD/CPWvUP/k4PDf6t+pv+y0pX0/vnjxYiq4KaHRNEdgmgDYLIOQgrymvHtZpC/p9PZTGaS4MiLqI9zEQj+U6IL98lFBmSrBT0FC+ERKiP+Q/iTgQv6TLHErvoGsCOVPIF8lNUP5G44/jg5siA3H31D/CPWvUP/UwOAnypouB/p3JG3fzpiFjsOSBlc3o3ZihMOsjbTuJTclkHLO39JGlOaDe8+t8ltus09grAhQefzAHdVsgGZDirSigzJslqBSQviGX8MakWNIMowaboS4EP/ER0h/If8FsoPiJZQ/kpuh/BUlmLQMxx8uwIXjb6h/mKpl46VpVqH+9a/XPyOp+z+PRjlW2KqiKfBeG5e2KUWdRBJNckqWhKmC2fZ7pcvSlVfxTtyaPqZH01etHL2pCMboPx/dvoGWJfgcwg/xr1VtoyLRiaOmkP5C/gvlTyh/w/FHA2YgHykebQANxlItAZnA5KckKD/104tRS7MFNUUE74Tjb6h/iEhC/Uus82/UPyOp+3ZRclAoxJR7p2x4WSINzBQxHcaVuPCihd9cxvcCyJGQUiwrs7m8QZlWlku2PO5RJUhUCfOMCeEb3oQPKTuGM8OWQ2qI/5D+Qv4L5Y9kp6RmKH/D8Sccf8kN1DVC/UMqvCRDqH+JFkL90+lKgU5tDOLIQ9gxSokcpqmPISswmA1WEzwhWU696UYc4pTHdqmYBuW46CCRua0w9xXo/yoyjYp9EiPsPUUwoxTcNH0LSAifOCZeQvzHGVd0YSGkv5D/SAgig1D+hPI3HH/C8dePDE6TcJ+BjFSSdIpQ/xASnEoR6l+h/pmof3PF/3ORhuMZPXkdK848TKOglY8eJUo3DYLe0kBsSYxMSAqyGANyQ8m+FWl6rX7pwbhTb4XwDQtCSYj/GB0ZeRjNhfQX8p9jjlD+SIq6EMrfcPwJx183YNpYETBGwrfiQ/3DqVpCS6h/SU8lVfzL9U8q/m7F3wZU7p7GtC5RCYMxlBK9RqpZtOJ8ij25D49M02AZo2/7EppVMDejWIbwfWRwMBgbwo/hLcCRw02I/5D+SAkkg5D/QvkjmRDKX5OMgZh0+HBaTTrUaG86HH/C8TfUP0L9K9Q/4/p33NTHjyWBYh435jl6mFGMu+DLmekcpcv7CEuNBDmdTmvi2gQ0nzihsM4IxDejQvgOGSH+A6oSxaQby23iGVCV0ZNDWfwzpD/DRch/EigBpYTyR2xh/BLKXzeDDsefcPzVYmQwckhc+LEjHH/D8deRhaMOk5ueTvQcjCqJ8QEZBYvef+Xx17z62DKiah2MDNYCVptcQDf+ccbwqyfmjtNarEQ9pA96Tz5CxTw6wBvfavNo0rKlre7rff7ptwIf48BC+CH+Q/oL+S9BJITyh+KRRl+2Ayt5GcrfcPwJx1+pDokh1D9C/SvUP0+sf3PFf5ep6MY4kiFxLd10cPMyYyp8nLWcfu4GHXmbic2O9T6jLT2QR/rhYo757aYGlsmN8CH8mKbj0Kl5YwzDQqbHJnFmplMJqSH+Q/ojWYibYvNxYy2LiVFOQEH6DvnP+RYTX5nAC+VPKH/82BXKX0mIcPxJGGFNTDhpys9w/OW6bQJ2Qv3DhlajDy9DbDC2D48cr1U7Ifv/b/w1G/9YXWzsU2WCSvrRUKvyvAgkFs3VeovyY6WLd+wQKBWJJRi3+A9rKhlGvlPdvlpCuVZeCD/EfyL1iD5C+gv5L0FOhPInlL8SCTZe+A/tfsQGKCmrbiTiV7oQjj+c6ofjb6h/hPrXv1r/jKT+wsO9dLUZjZrtjZedR4vNQKwGir3LGIhen6oZsGY3+s8iorRTiPg4mzcoUiI5sK30s4cQfoj/kP5C/jPBYaLHPo5Q2JzEsTym1ilPKH+8wHZyNZS/4fgTjr8mIkL9g2gI9a9Q/zyO/u1W/BOHWCrtzEvx4ZV5N6TYLxtvFe2DG56p6lOBlw4vu6qIDtPxO8nKcBltO0h5+DMo1z0HJSV8h/BD/BvthPQXqLoxXok9eL4yfgr5L5Q/ofwNx59w/A31j1D/CvXP36h/y51nTO2WwiXFW2q+af+MoEQN4mw9334o3v5bmr1vWaXWK5cUfAZ70JMeXJwJaJsEJOSzVH4wWwArhC9k8C/Ef4wmQvojZ4b8R54QX9j/UP6YoHWyUxcihvI3YVwhjTgC0UM4/thIzA+bKJOBDD2GGf/BiHD8lVwhkkL9R4RCPIT6X8AT/yj9I1HxF8G7dflASjomiA0mEgxMkvIuvkjjTrvxh4+LXRHs5Yj7YsZgS97RkYOhQhT8lx5D+CH+Q/oTvzAYo8V5QrGSwxbNj78+/6Viz8xuKNZ1OVJOyP/50X7OOHS8MvNv4P8oDqx7AtVvnYRtxEdc/lAkSzp7aymhD3lb4JWFrVBQiDohfMttH79V/uCHD/DcsIWINr8XDS8+OdYnofxjH4hI04U/H//h+PPr/J/y5tO4b9VF6NCmIi4/RX3AP/1XFwUP6if+DsJvpf9/Av6jezdhBnk4Qh6+7aKTDQX/pvYbIajV/9L+/6u0P2Ul+XQ1+fSuCsh3iq7pFK/6fjGWTVjM4W9115/Bf0cd7rWCBZsPfsJHJYMs4aY9CfiynFYRG2/9O6pz+uCmDc4a1z3rTf3xaIEbJxLetVJD+CH+PW04Ig/p7+/HfynY9eYrmP/hV/jsjXl4Zu1XxvW2apKO/3PgtvHTMKjs6Yx1csF09WP1f8pmPN6wDQa+t4/ywySF/+SLlBnRaFbkKVkRNUrkQY78ZdG03IXIwByC+efInwPY+cYEdOo6BasOlsRjrw1A3RwZ3HwjQYZZQ2IffyZ8J/RVdGL7Q/lLfIT4d8zj6e7w+jEod+sz+CZ3JXQZ2BnNCmeTI1jjBXGO/v6d4+9BfL5kAjqQh9ceKIVhrz+KW87NEMOdSZVQ/zB8hPpfoGT/7/SPlHfJp7eRTy+uhPsHdELzItnNTF4M+r/Ev7fxTy810//SEJPgjd8nugE8zU8KEt/Qc7AVcOSzEzmxiURsiS7xfRvDTTA5GRbCD/Ef0l+gukrBFXP8rfjvuwVoXuoRvJ5yLP4/FWX6PYspDc537M7P9NIg4H8O2M91R5Wey/ELPQVocsBbHhLkT2YUuOsxPN/xWpzGc0Yug0pKfD4WfMWlh5j+l4cf/Rarh3ZD8rj3sO+M8ug3tScaX36K85CSTus8EuafBN9PXYKq/q363zorwCqVz2AhKZT/pL3fSH+/u/9T8NUbI3Fr6+exLZILtQYMw/CbcyMj4f1r8R/dg1XDuqD52Pfxy5ll0XfKw2hy+akmS10/sDsYAkp1vwL5Qz5Wik8M+Y/KcDr5KzpWEIISZV7i8x+Qv7+b/lkPk8t/dfgH8dWSkWhAPt2OC1Fr4BCMuDkP3B6U8Pm/oT8q/p+zN0TQ/LJ+0bP6T7/14H7qW8mJQb9dDsWygno18A6UkCgS0cEbTWXkxtNW9GLE4TOG8EP8ixSMiERY/BHSnxgrxmNCT2LwnOOj/sL89918NCtJxT9bPhTKtAPv7zzEOgcCOSOu7DQBC9pcZl1+vP6Pfr0QbWv1wstZr0apLJux8uMDJo9i8iepGHq/8RiSL8jIskU7/PKJf1j+HNqOFzp3QqcFO+lV9RIkTxyN3iXPIoAYCD79hfGvuoXy9184/uzHtik9UOuRFfg5egYKtx2Aie2LIru2iGL85xnlnz7+HtyBF7t0Rsf5O0kHl6DpxFHoXeosypx/SftD/v8L8/8BbJvaHTV7rcQv4tM2j2JSp+uQzQ9gwRgnSk0MCUMco3/f+JPg1eeoYghWEoKnhKmpyzOPjab+SxWI62YuMp4UL0txHOJZks0PqfuzgizZTuDzKR7i7yjO5Qrhh/gP6e/vzn8H3xyEoskv4qcK7TDwrGno9MI3JgOkkCtkqf8YNva/gasckhYupOf/H7Dy4bvQeOo+1BzSDNn6DMSzP1KK8HUTS3ov751YQJv+AlZEXJb8YfkT/QqvP3g37nz+M9b2ZORqPAiLHr4Bp7Ga6eBbi0xCMuVPhB/K33D8+SPjb/RjPNmgBfq/u4+T1ly4kSuKj9XNi5PJOAH/BRx3xDSW6f+Q8Tf6DZY82AbJ5OEIefiCRoOxsFdJnO7lzz++/WxgqH/9xfXP6EcY16Al+pJPQT6taSv/l3CH7n+j/5jib+b7tgwvFZ0CgaNl4ANWA7AUdRGO0iyHzR416opl/Le9ZFn8h3IyWF59O7Fir1hC/COET9yE+CdBhPT3z+O/g9g4qjVqjNqBIg+MxkPf9UedsZ/EmZ9PSSV7YPWkOjjvmP2fhgMbJ6DuLeOwvWR3LOz4NZLrPI1PzEBZxUj+RHBm41F45+HiONkU/0DdVzKfpb/8V/LnAD6Z0h01HnkT+1lANKkEei8e5nYV0sFn+aH8MxxziBAy+BfKf2Hij9Gf7VWR8v7I+Av8tHwAyraYhW9Vn6Qr0WbGSDxQ2J2psSqKN/6x4w9XU6c9yNXUFfjF2l8cfcjDTXMlGFP8o9v/R+Tfn0F/IfzfNv6QT5f2Q9mWc7CHKIviCtz93Ch0LXzaH+T/Y+M/wdSHzK8xVMxBQROhTQ5v9uKzi3HfLMSCnwwov7IEgb9FKrS8dW3Vq/aKf9Azx4OIX/WPl80E/Vd5VlYIP8R/SH//DP7bhenJTdD1zbPQYtpTaPJ+V5QbsI58boLBSY78bfH6vGTk46+j+D/6CSY3aY2eb+dB17nDcNsHj6BYl6U4JBkjeWHy5wxUGvQsJtQ5j7F/lvxJxcGPZqBx/RFYtc/V9tSbBmL1kPK2UmjKWAy+a4Yq/+fBD+n/n0H/og1RtRvj/r+Mf6nvYUCltnh8V4qNv0l5G2HGrPtQ4hRPt75u/7zxN4pDH00zHl7NhVRNzk+rPYBndcpxx07yR/2i4Prmn9d+17T/7/T3/5v+/y7wD7+PRyvdhcd3prLLqEXnvQPPzbqHfBrQqr4V/rj+TcV/F9fExAAsjIyh1XdT9wlDsUlaMfOG+Xp0zMEU5lU1lKRI/fJrPHzy6SzMUpiuyUDAWHrPMRvzsdAQvjAd4j+kv38g/+1/E11LdcK0AxXx+Ko+qLC6N665ewEOkuudQOB35tqYvK4Hymc8sv2H8fXMnih3/wqcd9doLLz/Uvzn4SZoOJV2upI/Eh9inUg+ugR9Ch3oElThT5E/2IUX27RAp9e/IwytVpyFmiOexZM1zhGnOviEFco/ITyU/3/t8W8/3hnc3HbajF2QBQXuHYPZ7Qoi0z95/E3biRfatESnxXto5iQyzY4aw8nDNc8xKRHIn1D/EFWE+sf/f/3jINYNboabuSNuajf59Kp7yKf3FkAm6ebBkPknjD+RtP07ZdWjYVh97x/0g8HZ4LhHfh4zj6UqL0UfM0jFt5xWlt7Qg774LG8bVooHxC9tKoTwHVZC/HvyEL0ohPRHwjCui5OGZx2HoITPvyj/pb47GmXqT8bOQu2x5MWGuOg/w1Hi9mn4WnIg4P/IDRi0fCga0jWmEzKuXdE9i9GhVg/MRE2Mnd8d1bNtwbCqrTB8uw4HJ4QcDfHC0o4owd37P0f+RHFw/ROo1mAiPvEViiYdu46xWvxF8W9IViVD+Uva+veOP4fXku8aTXV8J8Y7pSIeW9gX9XKe9A8df8nD7z6JareShyUzRf8ZSmDg8mFoeK6WNhPkj+SQ8YiL1qOFcPwhYgwzf9vx5+8m/w7/5zGOj9PJpwyiv1PJp4v6ou65Jx2bRh2lGn3/Hv07frjXE7m6WXwSBD1b39sDn/kdpAd5/bo+czLFIrX+Ec+nH1Z8UEYszUfwd6DkpXvP5wvhB4gI8R/SX5yvAl756/JfKr58vhOuf3AtcrZ6Eis6FUKGT6fixsoj8K54PjacFMaDr45CqzwZE+TGXqzu3wYNJn6HyoPHY3ydCxD57hXcWaoXXktxLZeUUdtPqtALb4+tgbP+NPmzBws7N0WrOV+7Gkp+nd8Uc9+4G0WoMxwl/1JWomuRjphxIEiR+1nVTMHdUzDwhoN4d94sTJq3HGv+8xF2HzwduYsUQokbyuOWepVQPGcmE7RBn9qr/DAJGUQe/hab3liCua+uwOrN27Bl67eInncpritcGDdUqYoGVa/EOdw1sUUYe3cv3uh+O5JfZDtYkHhHCA6Kc6VnwdUPTMK8xrvR5dqOeO6Ai/VZY/Bt0yOpMHq+OhotcwcXHgV5D+HbTat4YdpyLHtnEzZt2IEvcTby5cuDSwsXRbVa1VHt6nOQ8VjwU95ClyIdMGO/KhgfN44NX3U/AxcXuBSXXlEI5avWQN0yFyOr33EA+8HKOpCIf9fmePvZhtfUhs8xrm5T9N1wkBkYLMOR8HPg1qemYXB52sMfepP46YDn9qvNDoMB/cX5LxOu7k5cll+dQOMsW12i5vlGubdJF09NxaCSG39D+wujB/HeOs/neOrmZPSxOrtdFsGOwxcAlTsDg8vJNtgHwd9D3inZC68ftuowLSvP3DyFmc0vsx3+I9sfvGpVdhW2F39V/uILrJy2DJsP0FTNCjmE7z7fjT0HfsYXW3fjqwylMWh6CxTmHF+YdLUhnT7QkHT6jccsU06rgaeWPYyqpxHLkVR8t2Yq7u8xAYt/yIVqTe/BI3eXwHlql5XicGG/rK7qmT1Y4Hk4hv8LmmL24rtxbcxtfwBfhfA5oL+Ub7FxyRK8TD57S3z2EZ0R5LgMxa4tghsqV0G9qgWQg4eJArSkwz8jU5b0x1W01ZZ1kQXVU8V7cMF7rvb6xZAIH5kdTzbP6zAUvMDvyKFvscHXbfXm7di8lbxNGVCs8LW4vkplNKhWAOecJPp3pVvZh9/E/YUd7SohnhZvf4ainbF8agNcxETFBiHK6xd3Tu2I0g+vQRpln+t/V4IwENBf1vrDnYMGS4rjBsLl0iWYt4gy64Nt+JC4jJx3GWVWEVffqgVxjg5mJbY/hfWlTAhkkfQ/J38S4WfCNZRbcyusQq3Kw/F+QqtksxKXv2xJhHw8jnx88TzUrjKCeYM2xtufDr5Pd63k6zH4x5N/h7Fvx3ospPxbvGYTPvv8c2z89EfuMp2B3AUuwaVXXo2yVWqgXumLwTu6Emp6DPjk02alNcYF+bLi2u7jMbPZpebf/1f5zyqdgH91pOpPUIn0F1f8g1YGuTQpDihAL+nlWB4lKIO2wAkkyOdirGF8NICxMoJ39c3XojTQTaKBrgjHQpAewne9FOI/pL+Ar/j99+S/77CwU2Mq0GmoyS32J7TFvvc1tCnRAy8fTuT/xEu8KAgo5Q9+8DTq1H0K24t2wivPNMAllBf7lvVHsTvn4EfJCpMykj+ZcWXHCVh4F92BMjZY000vU3x24dNnOqH82TMfzctQSQo2Fvhepur98M7oyjjd+kQfCfIvZSum9X4e76Z8j3WvrMQWngmwIFhRtu2x+3HR9IEYujUbypW9DJl3vYvF7+zCwUD+Zc6Lug/3Rr9bLscp1tF8Px3/p2LfRwvxSOdhmP7BT0YMWXJejQo3ZMO3q1Zj7W7n2vSU/HUxYOR9uClPFg9/PzY+9ySeefc77F67Ass/9aoIi3ftPxUXlyqLOk3bomPp7zG913hMW/QW3vuOo04ifE6prqlaAvnPuBDV2jVFhRxK1F8qDu1+C4/3HoEnFn+KA0RuWuacKFGuMHJjJ1Ysex+7pdBTycxdsQl69WyECrlojpUo/w9/iOm9X8D6/V9g9cL/YAcnHjZKefiRbFeieoVLcUbkZ2x7axXW7KLmLbzax0k4v0Y3TB9cC3k14Tm8FVPVD/tY1iKWdVANVV4fMl+MMlWroXmXZJQ/91ssHTEWzyxaiTe2/pAwtrGcaBbkLlMaJc7LjsKN70LDK7IgkroF0/qwnr/4slXP2PhHNSPzRShb9VpcU6s5OhX4CMMeW4h1bxPnO2Lqn68EcVGyNIpfkA3XNmqL2y7/9ITth+pcpRru7MY659iDN4Y/gWdfVZ33smmif42/UnOyIE+pMiiWMxuKqM5XkgaEp1j7P3C7ZdtI1EIL+SlD/nuwaE5T5FO+WF61nxkS+z9tP77duRcnnZ8DZ54UZFSGAL5vGr9Sd76A2yoOxuqAEWPwXZ5MNw3Ce4PLIUu68f9LvHRXE3RY/CMzOfgZa/TDupHkN722dwnal+uGmT+zMCv3LFQe9DTG35yTzT+O/sFFguZUoGI8zGIyVmOZ4mGWcWz+T8UvWxehd8ehmL6VfEa8ZslZCBWuPwt7Vq3C6i9Je7QZynrFzRg0sj1uzOMn6wltVPVSP5iNh6ZsRMpPH+O1RR/gO59utFzxUrbpML7ZsBxvbPmFXREk8sXoSch+VSlUzpcdOas1R8eyORipeHVzKn6mDOjdgTJgC+vGDsqSsyAqlDwb375JvvhiPzGXhMz562DwyHasW0L/H97iaCzgi/2ZcGGe0/DFjm9ZEw8/6Sp0nfc47r6c/JnY/9FPMblRMzy0KTPOy/gdvvieLRQJeILJkrsoqhc9H1mvqYc+DfIZ2VgyZcMvqm9H1vdD1dfj8oazrL6rv9pH/S8DsrC+g1TfvKyvVYVvp1Am9E3gNcoQE4sqWAjOchH5+DoUrtUMnQp+jGG8gXkd5duKT/cz2U3LmYsgHa+VyOn5OOtM1Oai03uEE5d/16PAj+swf+N3cfjs92xXl0a503dg4cpP4dckSA5aoBqNVrlPYuGe/lM+w6LBA9B10jv4nhdInle0DG4uczlO+3k7Vi1anMD/GZGzVAuMfKwJip/BayXT0b/qyj+1P7qZfNoSw3c4PmUMIjwD99rcZFwe40llPDb/CT0O//7BcJrw7HHoD/cqM5VwdriU++BF+bhNf8AqXoDyiD6CzO7Rr0JYItN8ssvHHIw3N57+PYNliSH8EP8h/f3j+C/1fR4q5GGlXcUwcMUQNDyPAi9lLXoWb4dn9urwKvne+P8MDuRT8XSdc33cNjvQ+9DaXGg3cww6FsxKSXIAG0e0Qo0xH5qAjMufi9Fi6mT0LJaV4uXPkD9RHFjKCQZX7Paybk7+RZCj2Ris7n4tAr0nDt/EnMnsCH3/bBrZGtVHuzoqMhLJhHPPPQU/nXcTJj7dkkKfW7ZpP+PDyQ+izqNvYV8g/yIXodbQERhZOxdvG3bByd8ovl87DsktJ2K9JhSRjDi/WldMH1ILebhSFv3xLTzUoBsmbafazbKSzq+Owc88gPq5OZAyBPWMfjwR1Ws+jk1Eurlm5mpN9Iq2WEzF73L1g8n/NPzyWi9/BoNxvv2ZeKj5vSHlqL4HBSo/TSm2vYz2yQPx8hcp/EXYF9TCqCldcOOFTnk49PkidG3SFy/p3gbCi+Qsje4je6H11VTnCDPe//p5GFueaI2KwzYqyUIkmgmFuj+Dec3zuIhDH2PyXfeg54rvLI+hLnIqSjw8ETMaX6wWMJ41ixzC1ifuQqUhLEtwbLzhfRGdn8Yrramc2G8HP7ppLCreNB7bEsc/HTbnQJtPrUrn4ILV8GVXHroxYfzLjCs6jbfJp601qgGEEd06CTUM53qPEapLvruJczeI/3r7M+KKzhOxwE9qDQksI23TOFRinT/27VDB0fxtsHiulHi138FXfnu0fDsxvfkd6LLi53j/JxVBz4XaaZMZwbHkLyfgOxaiS+tBmLl9HyLZiqLd6D7oUIy3iwpEDL41V7XgXwCfa8VfzMVdlfrhNW2qWPtPQ+m+z2Jq/QscLlg54//D69Cn7D146qtURxOktOIPT8aLjS5y+N8xxSlssQZRiecu35onucunBjK4qgTwo9jPVfdiLcjDTHf1JA83H4NVD1xHV6Z8QfEBfPsZ5a7CODRtNZETR2XIiAuqdcHUoTdyUsm8P4jPumLyDjaGyUk5q2HIpAdQTworQ3r4PoLK7/dvjsDNyTNIX7nRYvp49LzudENF9KvZaFyxP1Yc0puqDvGfsRrGvt0L1bOyYopjxR39HaYMeMrJAGmhUdateldM1YQ3E/H9/VvoeWtXPLONMkAEf76rW30q/yrJtZ/vkXa3PNEGlYd8g1sfqo0d/cdjTWoAPwsuuecJvNquAKTWKgh+6o7pqFttBD6qfSeabZuCkRs541VRTI9GC6Lrgidx92W6Fk5xAf61Q/MUmrUgLlnfKOt7fo0umDZUMouUw/o+xPpOIi4FI0JcDpvcA7fkzuz7X9AF/yC2jG2LSkM3uAiLzMSFnqfJa5dbPawijE/7aBKqVx+DDxPpPx/lG51GXGbvsYbcba5VaSTeV8dnyI2bhw7E4FoXYNeEe1Du0XdZT+Fb7XA7Li83Ow+fzB6I27suwG5DExX/16n4X+wcT0fTvsHinm3RnG5iNeHIVPFhrH6iJs425mD1vl+Dvnd0wVObtVghpCUhW7VH8OrwapC1WXr6C/hvF2Y0uwNdV/5kuLH+14RjkfiUO62GeP/lkG64cY8B/hll9U3MJ/iMJlCrSuq+na61koY+s0rSo2BYUE6HETfjUoKvgM/hsvEzKCJITv+tX25OYvEBEJUdwo8jz+NROLIQ4j+kv78j/+16AfXLD8YabrHPff1uXJNBFP0xTSyaod8GrlLH+J/mJj0mYl6zvEw/jC9nPYhyXd7Eec2GYX73olwFl/zZjWlUXLot5+qRitGf3s9YCWNW9UPt06VyxFkoeE7/rV+/Jn/2Y/2Q5riRB6yUWyFK5f2abpMx707WL1hSCQp2Wewzwm3xbRxEyj663sf6TKZgjURLrRAG8OlffWz9Fuj7HleEA/mXtYLZc95Ce84Yar5+He3rP4xZu6lcs7hIFuZ5tS9uOY/DszIR5udTOqLMI9yK5y9FZbiiFea9cCcKUikIqhnZwUGv8ki8F8BX3oLtsGxWI+QJ4PPllKV9UbDlXDNT0LsKmRsMw6Z+pZyrVN/+KOvVoV4vzPwi2BbJgbpjJmN4lbPsHQc3ir2vPoLr734FPzPWhqWcPK/xIs9r5GAbY41k7qRD2P50HHcuyZs83JmHLzMP/x9eQxvYRrSB5bNrP3AylcC1NPU6OxaVgh3shzIczINMGswLPcA+bJ6bcR4vaV9jYddWaDXri/Tjz1XtsHRmI4gaLaSTvynYPpH1HMA+ViUteEXBm2YoyqpHnAdmba66/LzqXiyb2djK/m/aj1Rf5zm7E+ATIOu8nHXOLeAMDl7i914s7t4IyS98aamWzsuCKg2WN6yc6dvPHIZ/rfY2boYH35YS4hT6yFn1MW1JZ16ixxJi7RfEOKzYs3b3ru+B+Zr3MVIuCtvPGYuOPITv4LuXotumoU714Vgv2rJwCdq8MAEPXOOUaqRtxLAabfDYNiqKAf8VIu2+RNoNXuG3g6EIx8M3jd3GZ1fJY/a/NVJZ2LZvX0OHW+L0HD2lAobTtlq8aJpS9DA+o8lLWZq8pAoQ/zLkb4W55LOryGcKcfjx50j0Awyp1gojd1XE2LWPoFpWBzQicxaa38zQpEi0Lf0n042YtO5BVLCzSq4MlRv9RnV7BC99SV9mav+pcTmh9EAGlKUMoCWXBckA1a2QJgaMcXU7jO0T7qZ82oWG4wbimsnt6G1tbxw+5fQcymmZYbl3qHg/2RaVh32POyb2xEXD2lFeUfFXYVYgFVKazbU60vQvJhu4c6iSPC7rnisTQTXgMHZSZpXu5XHJ9mco0BJzn4/j0sEnr4mP6QUuRn9p5LXuNKeTLFamICTwWhCVyBNW3R3TOIF8jDLwTFxP19LPNsuHjBHCePpelB24LqE8yYpJeJn8LFraMvF+3NR/LX6hAt5zEdvrFfDotqmoU3UE1vt6RM6ug4mvPYAKpwZyNxV7ZnWjF7pl1i+Sf+aIYtZY7gpmOUL+sRArx5lnNn3BTsFZU6KR01F54BRMqHteMHwEHRprqh6sjT4meE7/rV+OgWKmPukz+JmDL0RfTva5XO5TteQTOy1CarRGKaOkGWddIrcgzj3FCdCy8VWVGQRXppXo33T5Y+nMq1PXwo77DOGH+CclhPT3F+W/NPww/0Fc234xMtcfgrf7l6bqJYr9BvPubYK2i7hq6/lfX6fwEq8N/Uvi5O/eQPuaD2AWatmB3mrZ3fp3ZN9K3F+6M2ZwpyCR/yM8NLyUh4bzmGyQeGBpf0j+7MK0Zk3QbeXPlDRB4I7EwGfxdF0qSCeUPxpENFCt1/qdz8kxvVhnrJjSALlYcdVdIRo5gE3awRj1ocFJUhwxVLDTU3iZq1kZmJNrkLTRv5PK2q6Y/M1Q6gGsnlgH3BvhG47+094bhdL1n8HnVrDKPhu1h0/E4zXPVQxzUmZy0KvFbW7ZtypI14hI8aeymIe/VS+VeJiKfwHudshsJ2i/Lljb1K8kdztcrgjrtbh7c9ZLyqeX/xkruwmY3WyWIP/3LcV9xbpgtlsoZalJOLv+YCx9tLQ3myJQhmDSVI6Tpvh44RV/DsCx8Yerv06Zjrf/pNLd8NbEm3kPBIP1/2Eq/nd7xd+1yyl+wWCuatN0bM0o1Gw8xQ5/Ovx7PFx1H5Xoxsit8nyIwacjWTepoKIgrFn7M/pJhZQR1iugP1M03HmWAL8RKujCeW5GBPQvEL+t/cAva0eiltU53n4bf69q7/oyEb7qx+DweQDrOKEN7tCw/qdpyYWtn8TyzoVsldeXGMc/lVN3ZsLV1Y2/1/gzEloXDtp/7PE/5W0d5J+Or1xOWr01xIvLOqC45qyx9qfiWypHxakcSU1UjaOn34jJK+nlS5MLC66vajSZim1sn2JPltnOKJneefrzbXX4381V0yboQh5WcO06AxXp8nfizUYlCfCV4zssIZ81FZ9Zfp4bKtWDNKW7RVxQXx1+73E6KphEIzaHU+Ac1HxsMp6sdTZh+Loehf9tGFs3Gf0+qoKJVOorSvfV+7S77yrF/4Crn9FfZrabecpzS8JxkHI6GdDs+V2ss6vdSaW6s243sW787dt/+F3VbTI+Zz2F2ySa59UYPpnmlTni/UkMi3al+N86/ll0450qUko1dXf0fyGaTpqIPiXl7JT8H92CMTe1xMBva2Pa4rr4oFFznomRSZHqLKwWoenLGJ494U6uxSqB9e3B3YEXdsbiklhfJ7Nc/zIXcTkGZeuxvnqFf5QKrO8kelxKX18p/lpIifOft+23XcB4+6Oe18yMx9rPGnqeyG01YXv85OD9vMmYOa8NrpV5IHEiGE7uePqDYEzGXFP8meXguxhQ+148vr0AJzqj0JoTHbU/5c3BuLbpSzQ9DejfmwJxYiDpKZxoIaUAF1LYzfyt8t1u1vNNLj6C/4P0/eTTZuTTbZafrzCchIt4Rm7Z/VdzXHCYdvhPaH8M/4QSyB8f52ri5LlarGCmPlr+T1IZjBBx2fabEpWDn9YspatMiwsq6b9FkDp9EUtVJlVQw1883vz3i1At1aFB+UL4If5D+nO89M/hv/14d8idXDn/EmX6PYspDXg4l9I7Gv2Jg+ztHGRj6oDxf6aK3LofWxJbH70bt034lu/Q/rqBzDec/IluHocKN8okwwUnPZJwTrPHsaYHTXD+LPmDj/B47eYY+KE5HCUwwT8HDcdPw8Cy3KZPB9/1mW2vG3ytqLmBSvVzR8ySqFyNdcqVtT8u/1KW9uPqOg8BJshfXMOJzPO3Iy8B6TBz81LcGqZG5HBHa3kq4Rv7Uwm3mnn4n3Ilq9JwrmTFgw48/2dsTWQP5C8HvdpVmEdagQXW0AbG25E7Af6hZf1wFU0kuDnt2xpBpvpc8X+UMPmKyW7acTegHfcainbXD4z1K9l5fOlKcfLf7fD05Q6PH72JmMRLlAL573ZLygx4N2H8keI/GXM4yNsQQ2Bp744xBeczXz8dUr22+9M8/JbX8O3AB4M5t++D9mv7vrt2lS5xbTi4AcPq34Phm/cdPf4UvM+UaKrxBiX9+OfKLiNlhKmu/TogPYG7CZfYG+6D7aeZRC1bYVROBmkvBdv7lXn3pkpw499vaP+BDXjM6qzr5Hxf2PeJ8B+Mv1T6JnIy1F+7IAquBJlxvTu4PLhIaTHp5c/XnKQ3Q5uF38boL+mSFpg/nzdkcz4ea/8xx39ObGX2NuoDwnLtz1i9L+32q/B4trXax3+PxQ8ko/mLX8TgZyz/cGwHR+86/HOy+YAUyl187yTk4oRlBScsUljj/Ofg0MYKY25sjkEfygQtaL/OEfEwddkzfL3jGIzuWYAWpd2ByqD9Ntkln0mFi/X/dreDIz4L3j6pwiN4exxNjo4rfzz9f1YL09bcj1Lc9TS82UF05xAgpv9Q8Z+4vicqitHULn18twDJpXphMc9EBfqX6qZFkoxMtnoI/9uf5Wq2dvRcUHwm1m3N2GqcAji8RGjqs02r21T8b+Oh9UHXvoN2ZbtiJhf93fjL6UKDIVjO3T3N32VSVvnmydgvxwz3n8IzFZzAiI8ZXPt56Jwr/q3plCGm/5nMcrh08i+NN7Pr4C/rmyj/zHxL9Q3on71KmbVmHE1l1FAGTYa3T7gXpcVr9q7i3GKAlHLDo/Idp/1JlG9LZ3JRKGj/p1No6vMkfr53HBbfd4WXFw4n5blYI6iu/3lIP7bir/4nLY9qieojs9ikVzsc1v6f30KPWl3wrO7HYEywy+J2gJz8O7S0N2X8PJOngfxLf1N9vP0OPhctntaujJMvarEoOHMd8Wk5BFdvGHyD6tt/XPoL6F/5HCzhzdx5qhWM0k898Ms/G724Z20xCSnaKjDSVVYlMSjWP/pfHliQYN/uh/LZ7JIPGoNEcHo5hC/MEBn25Z+FGxdhW3wh/oWQkP7+FvwX3cYryLlC9O7FaD93HDrygKTj8hR8SuW4TH8KWnZnjP+pOL7a+yA61B2HDwu1xYJpTZHfttDFC2n4coa8A62i1Wxi/2fnihv9cteSb/0gOBoxXtKjZyUDxh/6eUL5Y95b2nMlji/rfXvjXNw2lgNleaksifCVnij/3EBV9tF3XKzB5wpPr8l4oVFuxqWHn/bxJNSkDfgHrFRM/mm7f30P2+7f+0oPFGn/Glfk2ONe/mapPxSb+juzm5j8pVJfqxIPrVl99cHMZ9AkY00XKhquKtiube7h5k0p1n6aS6wwU584/JQlNPVpJcWf5Vh5PDbKgXtT32DFPwXfzXoAxbpypdAjXdky6tCmnQPw8IP3uQK48H4e8J69J6H9XH21HZTz4v3PVmqQL0u6iI8/GuSprFOhtvanbMf0++5Bt8XfWN2iPEyXt879mNivBvLY6h1BWKVVVoI5jqrEA7sqSwpDEmF98mxnVO+9HZXuK43PRr5oCogrlHkLSfFvjDy+/YoP8M/lP66asp5SFGLtd6YB82yFMKH9tCmuHfSLTbjYy1zxX6EVf/U5s8bo/1fbzzpPvZ+3SH+CiveyzqNfskOKQYtVrtu9SYCvR9XRvp2ZhyYssf4XfG8ykzvIaPn9S0yP/vAfPNFzOMYt+ByZi9ZB936teXicpz2UpmxB8e7R/9L4v9vOFHRd4U3zoqdzMj8Zz3IBIB18uMOMMuNxhWZBYU7kZje/lIqKCnV1Ef41KS3YcjbVMHenxuO8U0NB2XxV3K+UFdypoFKtIn1TECUP04vSwHKnp4dPXWfvyz1Q2POZy+9ofiMnu17Fc/2vCXblx5wHmaD9Z9TDtNXkM83ELag2aj+/rWKUg7cko2/0LvYPJ9lMsfZTztxPL1HP+zoa/2e+CZPeoalPzP0V60Y3xkW4a5rCIoPx3zzo+Ik4i3NgNLHnjt579svDP5N1W8W6aZfB6I9KLvmiPBV/ebkZWD4Fr95P72Wz5b3MI+rUGhi3/CFUO+0g1g9tjpvGnYz2Mk254guMvaUZV/x51kMw+D8adaY+bgVcNVF9H2R9XzWZZVVhsVkacLFCpoIeirWfk6ha9LCzwXCkN5lRMsvq6+sSkTyVEszFgFj7M9pqvEx90tHfsdofmIMZDH5wslGr8nRcqUkPF3Ec/xGGdmkfDXbwhFAp/t60U/ViQw6/wZX7VjvR6bWRXPHnRMfazwvidr+Ll9/4EN+dnAulq92AfDzDldj/Tp7O5QFh11CVZrvbtoOayP++zVHWhxN0tdnw5+FHCtD8cBZl0gnHHxZuLyXSn49KgC/8x0x99IqCMRsz2SzXRbl41iuNUso2DPisWapmEK7LtGLNrrPCLcpRt8H3DUooS4LdbLYS4/xzCF/4C/Ef0p9WDOJBrPa34r+fad9bnPa9WW/B1NVdUTo2MNLucXZXFL9/OQcHBScQcfLFuPqy7/H+5pxoQ080XQufktD+H7Dkgaa446Uv08sfupfUoaeW3Fr90+QPt+DvL9wR0+maM47/HLSJnYYBFbRaKOF3PPnnV/ylvEqjS2PGyDl0CTmd7hVPT9eZJv9ssHKrXkFiBBpMx6BF7hTumHDg5VkDhaD/T7q4GG4peq7Jz0D+7t+xFvP+8yXB+RoTLDIUQ5/Fw9E0l9f8dZiwTH8s9zLZ4OeK2/QaEH4cXkbFv8U8yN9I0P7A1CeDyf+fsaZfMupN+MzLf0MHTuE5gA02uLMQwdfoYrB+pLmSbMvNMzUjGSjkz01+HKt0WNrF8FODvNtyF004/j8JOSs0xJ3FsyPy05d4Z/liLNhAF6aZzkWhG+iNqGF9NCx7Ed15Hjn+sKxJVM77cTDXuMTygpVCKedpu2YiueYQvF/mISzqsActqIAEK6XWZq4ULqGSljdWtzj+I1LQpShw5dzhX83lSmmh0qiSTxNDBms/S/rxIyxatInGGqYquTQp6LNYNvtK2eLhWO13q5uqc/TzWWhy4xBsLNMTi9rvwZ1c3X1fRMFg4DhZWfqSFIMggt/pxl9Xvp0/4Xux8Tc2YdCL1jUsMMC/i7N4Avld8ifg/5QA/5egLe32u8luPwF+2lZOfmvp0LmDFYHs+yei6zXuHEBQA1kh/Pz6Izx4/goOZq2M0Yv74MazTIVk+4/of03er6Pib4fhA/hyc0qFT3yYAF9OA9bTtCLGZwaQ/UU+q1fsXKekMy6J8Pd99jbmvv2lKZwx/SdSFL2XjEAz8tkx9R9swtBqrTHilDZ+YsbCBP/QW+ay0hYYAkqQqc96Kv70IODoPzirwPNGCfjPcFFx1C16HjIokkEtPPTpGsxe69wPW3GSP9Hr0GcpZcAF3r7I81jZATspz6ZzEnQaDrw5FCWTn6cBpgtyl1tp0BSMv/ErDKRjhidOa4VX5yQjP7bhyXo6m8W9QIJ17b/GbPzl3tfJX+GSMutJyqyY/CN3XFwihkuDQi3+4Pa3Mfvtr1iUOC7o/KLou3QEmp5/sm9/nGbj7afHnYJljNfi/Mf+/3krFi7YjO8FQMUJfgFO4MlreQyGEnwQ/mP8F4ehVNWGUxVcxUUCZ+NvEenwH2+/ADn6UvvTfvkS761dj3ff24IPPqEb2M92Y8cHn9GrUwL/q3R/Ziou+xwMfUY02eGuTGlORFxdXJrMMpfM1tkgIZ//Vab1fxz+MenP8iSWJCBsvx3u5XPAHg4aS6bQ0BYKyzdA7ksNVZDQYocy3SrhIhM+1Z1HmPkoVRX2A4J7VeW5SoXwhTPiwtAR4j+kv783/6W+PQLFb5+K77ndHBy8DPg/hasnBVtxFUQR6fg/E3I1GoRFj1yP0xLlTxpdEfKA3HC5IvTB5M+FyZj9mjuMFsS77z8gf6j4m10zlYa4/AuUBm2AKxxP/gWDiIR2IP+00kgf0lI4jpR/se1uJXn+l+IvzxEX7cOSHo3Q9EUqzELTESGQv8GqV/pklXUtt+FH8uAdV6cYIjxMPI6Hifu8z8PEphAq9hxUeqAfBja5GmeftB/ffPIx3n5+BO6btIErjPH2Z6lHG//+Mi9SRX6yuwFkqiX5H8B329daIVUQ/KD9Ln8zKf4J7bdVwP43MH8g/2U7LzMErfiziAT46dtPt3hFK6DGDVejROkbULpQTir+BjThQ2Xdx1U8v/PCFFP8u9Hv951ZaL7SCnevKMCD1H1wy/7nbaVURkGx4Vkr/i/ycO8xxz83udMKYWL7E4DzMbH9rnL2qfZfTcXfylYu4dOlU3U7Rvuz0KsRDzImZ8HL7Vqh7fJ4neW7fEMC/nWQMTivcWz4Uig4YRlI/Mb6n/DN3EuHgn37g4om8h+zKdrVVy09Hv0rTYHeYDz/B0cUI6dzNXtFd5Q/hSVZ2cpF96TdW9gZlhj9K9+bPCCpg+np8C/bZ02Et7szItz1OoPpLET/0wczo+nEXbtYQ1lj8rBWuSuQD2Pw9WacnmP9r8Yel/4cqDj/uVXv4IBrkBqjf39PxXOXsX94GDl3oP9ogaGI31nkS9Z+rfhL8ZfbIavjT1jcg/dwPJ8waXYALP+v09/VtoiguqlJdKmGbZO4E9aPpj40XRxExR8H1uDBCu0x+ZtU5rFcyFC8E16961M0bPYyzuk8HvNb68yRO6tgJnu+vkkR2fjH7/Wg31WTDcmUDbH2+zIdfFbBt99FC/8Oput/lifZl5sqsbX/MLZN1C4gJ/BHhDj+j0iwn57/EswPj4TvSEfw4/wctF8uoq/uSsX/zkt+g/5LN6vbV2Mqz0xMmLseu+0uF8HPiDMvL44aeb/B8wu32OFeo1W2P8stlKePBvI0sf18tl0O9RHHkAT6d/ytSYzCr/Pfr+E/kvoLvfoIHosTGjwJ2m996FpfIzA928zFslteQ557yX6rT+2nClPHMcINDK6i+nSQ+MVgv3xUCN/jjlgRhoWPEP/ESUh/f0P+4wAz/l5UGLgJ+el6bcFd+YzbA/6PfkTXazWe4FoYKT3G/0zNVhVjXu6JWjn8QCWZo/7/eg4ale2PZXSnoTICWWG+9b2vbxXzp8gfeuEYyknGCE0yAviRc3kYTjb+bsU/gH+0/HN22ubxJSb/aI40fAoP2p5tdU8n/7jif6M3BXEtYysi13EFcSSSL9iPlY/cgYbP7kzX/1llb29KOLOqfmo4w6+3Pw371o/H7cnjnVtQq80R+LdSjpY/pzSgkqmByuQ/V/z7J6P+xE/Twc9Mu+MPfL2sg2LtlzLACYwpA6qlsJdE96ha8S8Sc60YHG4tS4U6Lv9oQsMBeL4NwCn4fvtGLJ40Cj2nbuSOhNp/ErJddxsG9G+JqnRfGu9/KrnjuXtAJTc+/ujA3tOYlm82qjZbjEv6jsUkniHJsF1nH3ToWZSl+vGTyrA85OSJ9T/TDNfqJSnoMg2Q3XGAf2fqM18r8ywh1v7PvAmWL1sQAkU7j0FiVo+S47f/aczIPxtVmi9G3t4893Ir60y6sYPaMfisBxV/MyFKhJ9u/FW9vQmB8vg6ZarqfNtrr8LqrvYzjUVbO/47+UvXu8NboSZd7wb4P6nCw7xkr3rM3lzFpxL3t9AryjoCDuhfHprWeA9NqkQM/oHV6FGhA57dUwDd5oxG2/zcEUhsP8uL9T+4UFCFPLzjUAx+VOd0ghV/AWcw1PPMkfis0dTd1nLFqv12lkY0/0fHH+0+0Oxodm3xbXyiy5Oh7pIqf5jG2p+5Nr368FCzvxyM21xY8VATNJ7GullbHZZUN7PxP177GX9s/StYmJCNv1vxj0S5q0CTHneYVBhh+5Nyo8Q1v2DNe5eg92tD0exCuuuMUPG/2a34q3jDXcRdLBfYvCdxErWi1x24fdqudPBlKriBbQ+cfvJ1Cw7/fGSBQZkB/vVbSvC28Xej/ABOyxnh9M/gcC9t/C3OioIO7t5EUyc7waKXJX84yV5qnp8cbxv/GST/jkCYaY1352mtUv9nscvBzJzoRP3Pvbx3Jg5Fx2Gv4xMq/EZ/kbNQuH5j3HdHDZTNnw1RmU7Sxp8niQjZWkzTyYRzWi4qof1uDNFhY0UG9K/D7O+M0vkYlRPgXziJtyVG/0H70/F/HL7eiKTRnaeQasFKEXE5RPnirQIOgktTvP5ZbwTvqjB7jxi3b35KqvHCC5sACAABWcmCY1tRvuigjBC+x2KIf6Mv0RgpRv9D+nO4EAf99fnvK7zYugk6vnGG+dh/uPgp1pMx/v9yFhqXexTLU33XskWIZEfZvk9icoPcXF1KpH86VFsmn9yz8SPj4+2n7fxDtJ1vcrHetuCkyx+VP/II0pQeQXjiLUZ/OkvwjHnIiMNnf0hwqjt8kC/6bRPamn2m6y3l4SDSgyvNsv8+Qv4dXptwPXtA41z1m7yuJwd/ujV9viOu78FzDUEagWWq1p8DQCXQQvUY8IW3E7Wfyj9Xp158cSFeXb0JGzZ8jh/o2eXMiy/HVQUK4fpyxVD0l5fR+JElNIBQC1wrnI2uU1pkhPDtrK7mDYRWHLH2mzkQV2FPOgr+91jUpTFazvk21v402ntXHkz3dPSwYk0zHGpF2tvzMtbxf4KtbTA2HFyH3lXp830XHRd6+JEL6mPKvM4oc1qwy6B+0GDOlULhXAOgDgW2b4dSc0Zg4vnt8drEurhQ1fdKtJ2PCGBQ8V9KU588MQBChQOmPpbdsRT/IJlH7/xhQK4QJrafhwlrV6RJjsFXGawLPQYtfYllHzX+Haf9Hdqh5NyRmMw6v/p0Xd6sSmSZrbK7iChGf1T8nSei4/W/7sFojZqjNnMxm0qAwdcEjPdT6HA8qxdvY4D/AMHp09TwE4//dL1LX+TdxEOGfylSEzC7GW8f1ZvCZeQzngFojW68k0FQHCFkRmGaWMyhfb9guD+2V4dSn+3E8w3rcVajwVjU63qcqnSWHWu/FRHQ/5HwVZJ4eAq9xtADj+DH8J+K3bxd/IYH30JqrI8j9BrEg8jGZx5GQppKO3H7VQ9WTfoPXZXeWHUkdtw+Eu/0KmHKr8FP5Y3Vuk2XZ2WV19qRSYo/D/fqfg6LlQzozLNN6euWkXUzGXDc9ifAT6d/OW9XpfvT1Ofp6Wbnztbh8KanUJmXJX5MJVcV0T/Bz0BvZMvpjexC0i+in3g3zO5QgtVZNv62Qu/2+SQbdj/fATdQZsmtqNWCdczEy9jeCTwwqeR0+GfRqoRCAo5d+/25nwHitaBuwVmdPO7F4F3y8Y00f1vPOrj6Ez55bRnN3/Im8t9R8Kloa1fBZEUcRiHSobs/hAAEIwbffrCUvVg34n7cPnq9uT5mBHnqQtQYOBgjbs5rO5/q/5Q36CyhtXOPbLzAjJnqcRI4gGce9I6K1oeCwTjoD8VvVgT/mEgBliN5NO+R4R0U7g2mMO1397/vWcKJpO7/PKoDwbaqL+Aq0CrCDxYs2zrdMqZnVUPBCNoDtXT3Aj+Vg5963xdj8xNrkCLUCP7no8VLSApMCD/EP2lD1BMjHCOMkP7+lvy3fyW6lOrEQa0iRq/qj9pmIZPA/zrYpsN3uoxGQpkDzslXtsYc84lNEpD8iPX/fmwY3RI1Rm4lfTgKkRhB1Pn67k5bYCdL9IbS/6j82ecOtckHeEz+UQGlH//Avdvx5Z8bqOTOU1WxarKBZ9QbgrVcDc+STv6lYc9MKtDdeEg2WFXiGxlKdcOqSXIjyGF0y2TUqjkGG01gmsoE0C5/7uK2KCzFRf8lnw2StZztP4BPZk3FzEzl0Lb6pWb/7gYUVSh4R9VT7Y6WvylL+3gzLKbmPP5OAAAz2klEQVT79me+dZgdzovZpO56HrdWGIJVLFK2z1aWKZ7Onja9/N+OcTc3NTeAMfiR4ui9+DF3/kBgTP5LWdcATPMcVU0fmjR144HcFnmsLupdmRMs8eYPguPgn2aXeD3f+CK+pf6XEu3OC1jdbPyh9XK2U/FzSgE8MmsI7gjuVOAB3FoVdchQ1CPArIwOBepwb6z/CZnPDr6843Arnuc44vCljMhVKOtp8PnFzLG7ExLHP5a9XCYfASyCPH77M+DMM7Lip8NXotesYayzV7A0oag0Eu/y3V/HvwCo5jxrQdOxZJqOxcZfTsAqDX6GF+fpkHXQPlWc2fVxzPYzxQpguv4H/W9vCA7LSaX5SPH78OyPnjaiF6HFtIl4qNip/p39+GTKg6jZawV+8fzv4F/KcwDj0a2wHAEE8GkP/vFUNK5HxSdbHUyYeT8qybZfyD8e/AhXsQc716Xx/icPd3cHNmPt9/Sf+uEk1K79BDaqTB+HXMmY89o9KELd59j6j+Oz2ZnK4q7ql/GukQPYseQFPPv6Zzh47rW4rWllXMUbWs3NZr0ZyC5FkjtXrs6svkyACtPUhxuLwapuVKY+67rzcC+r4dsf3TIRNW4cg01pnv+VciHP5sjEkQx5TPyz/dtmTsUsygCrm1Gu+pWTVtJuuf483MsV/0HlXH9EeSv1E3VaYcBmKfVOJgBnohJ9x0/UpYqm/203t6Qy9ZEYUZG6yfahV3nGKrc3J2Rk2tbJqFGbZzZ8MYb/C+7g/QCUWbr90PpMr8dxHeXN0DtmT8NLrG+b6pfgFHavZeTdCfJwU8Z87Aftz4xrvHcuV5anMVP85bzAwVD95Dp3qfExf1jEseBT7gS7CrE6aSJPWpEHMNH3MfTf1I1PoVLd8dhG2e3aQq9EnCgti02UrAU4JM9tLeQsQRVy8LPSdHJDfx12dkhKr/+KT2ne9QJPXZAeHXzy6YApdCd9nhDz6/wn1AqcffEzUf6oCkpL3beLNedTrHEOmL0lKAqW2RXDnPypxrJ3vABQig6jKOjZmFK/fZkW6ZKV6nOqBJXEN0L4MVwJH+psw5lhix9EkQ6jCHNCY4j/kP7+uvzHm29XugNjX1/J20TnNEu4atwRdDTq3O0N/pBb8Ubol1IxGIOHip5pv9PTv/zq34EHzK++EyJG/5lqYtzbD6NaFkmR48mfNKT88A127suCXDlPt1UY1cCVcjz5Q6vfRb3s0qmfVLACTUouaiWXnFdJ6p2A/7yfbB78NF6l/DO+zXU7XljYDsX9RT8O/g9Y2r0pTWB4oVJM/p3GG0sn4XneWOoGV62KtuAlOz9YOcb9kSvQYdaT6FAgq4QC35WqG7SfK0xbp5mS9H7BezBnckPk002ZTnQwlwsnar8GqsCdp73HV4LV/MArh/PjT9vsF3fG4dP3+qSV3VHRLnbyACX/f3wdbW7gIW/pFBZ4EJZ+/Jdx4IsZTln7dWj2Xq6kc+jWbwXZ2lKh1pZ7XP5R8Td3sPLsE2+/XI6ay0C9R4XBVuWpMNh7sfafgRK6uKc5L+4hFdj4I//flejmNHH8kztPeTtSWQp8Pw7f9bFdDhaDn9kOA+oQrkDFxr/PnILudhOUwGDKiMo+kv6O1X69wDp3H42pzfK71WLGRGzFfxS9OMXbn6bVTZon5dUrfqxIP/5+iZe4C9fhjR/j9B8phC4vP2E3rwZ5/5Tx58s5PEjeD8sIyeGfK8O0BXd28LrV9XE0vONFZKldHL/MWYYtAf1nrGGXXFX3er815QfeftqkC8ZvuQBNJ47CIyXPYr/9mvzn9PDVXihx73z8LFyoUxLuLBAPMyKuf6R9iukt7kTXFcJNMP7ysrHZT6IjL1pK3//6ycnI1hlo3IC7OTxAOndiA5y+9FHcdM88fCHSjWbgOYRBWDbgehyaKQ9Ym3ELzxfYwWKDzA+eQ+iqxQ95Dwvan4m3e2vFP/Cby2yIfsaLC1tQ/qluji8ikfy80Zye0q7SDdmJ/K+68bTIluloXJ9OAwrdg7kTGiGf5I696kx9yjzq3HkO4bkjtRe8IXcbD8NX5GT2MH8b/53CezmW9EZt3aPCLJEoJ/B1m6KPFH++JewhwsO98uOf2x3GVXUjrO/0Zi158+z3pjBb/ycRlzM9LtUkZbQSVBK9NW3hxO5Wh8vZExshv+a3hBkc+JfppMpx7afiz0nUXO0KJdK/nZfy95R4+o9ezfs4dOBdZTmgKtQ/Bv1PWaGdRptcCIbar51Gf0mYXrD2u0JUjG5oXzf4Ttz01McsLI5/Jyd5zsnDR9JhLu44D2i2O6qyGGQWuZGmT5lYksM/S43Jn68ws1Vj41PBtZB0FbrNI59eHhhLBfjnewnwlddeicF36Rapivugx8hhmvpYZo00IkCPzAA9Lq/SlFtweGyA+YJyXHSQ6PLoHZUZwI/seQXJpR/GGymuow0Gc4jA3MZMBKdUehhLHq+B8zwCjoRv2+K8sfGrI+ETtK1AEI2X3EP/rO2uFEmmh888aSw3iRVSTY+Ejx8/wIzHFiHS/B7cdjGn0UHFldfCH2z/r8AXrmyk/1/hP4R/wv7/q+A/ZeV43Lf6QnS4qyIud8sejvyM8UQj/yX//V/2P3bhpTYt0HHxHpxcZxDeH0zfw0fB34HJtyfjobW/kP8z4Jw6/fH64IrcjGfGI+RP9MvZaFKBZkE615vYfipQdhGSRfO9BBzZqjCVwzv86ia4Jd1j8SBU2fA0ug6ag9XfZ0OZex7BuNaFaM3pBHc6/qNf7+alHsbrcs9sgUe1vC30aUfKH6Y7qaLKcWDVarDsvxnPXXYnauhKsOaIsTQVOt8XR/n51StoWeURLKKxuvIa/LO44vdaN978KAmmNkVxcOPTqHPLU9hEsyhl1BXup5XshJfH1kNeurB0LdcnB9BtL6N98kC8vLcY+s7qhzvyUmlhklB6IvkXg0/5k7KMK/706uMOXluxzg833c/RAiEm/9O+djf3vrSbzkYFgFeK3Tx6MkZUTbi5l/F7F/Hm3ravYK+Xv8hZmzf3dkM13uIZl/98XauRGoAHOPMcq7g3oTH/+AIh+PgMzzZKxoNr/eVMal/kZFxy71NYfC9lvzXGKeelTWHge8yjQ4WnFm2H2RNvpyLEOBZm8Kn460Kw9xLHP/ral+vFPMpmwQA7+Kznp1qFlKkPg4nswP1fs7yWR/GqRpS7CebO0+D78Ud06z2N/Hr7aWte7D7MoTKUT8hXNUR/2+WW0HkicvAJQId0Zc8swAwG3z74zOS0yCY8VrW1OyBv/cX2cyV21utc1TbHTyqcGZX2R8c/W33ljaYs0kBFz0edEaNpd58J7780Dt0HzMWOy9vgpXEXYSx3uHS5m9H/yRV5CVxf3sIt+k/DoR2L0afjAEzeeAZqDRiK4XXzkAZ/o/5Bf/LNSvfC65IbahLpL3NVmcnx0q+g/WxvYBhycNME1Kk7lt6FgvbT7WKpzphvfMb6MNrhn6Yx2+ahXVPHZ73JZ8l5fuCk6g50WPyj5WFOv9pcFqubJaPr6sIY9uajqJ/dHY83pHDFvytX/KdR8Vc3Wftl6iNXvloZN4BKkAxQ3caZ5yOnf/E+D183ubENpID679AOygDWbT5lQO/Z/dCUZ1/UXMf/zgROXn1k4z+47Gm+/YSy60Xu4g3Cams/ZcxNj2LVkPI0KVQQbTi3pH02HkzQ/7wf/9zUmSyPvgKZNY47KPaT75KOS3fCgrH1ndvdGP7pIX/7fHQQLn/i3R4z+6JpXjeZUbtjij8XA+L4p7tX7QLKdJLBdQs/bQIvPrZow2ma313Ly+Tjyz+ZP1Fm8xxBnP6dOZFzz6vy1H7/ZfS3151lmLrL879LzFCyu9+ttTeQ9sNbeKhBV0ymq1rRX6B/ylRr3eiKSFs5Fp1XXoNBXW5AdjM9UzmbMMz4NLZSwl1e7T65HZ7/Sv9msUe23y7wUjWt6vxgu+zZN9cEjWyyNMtWougiCHpLFbEkRiYkBVmsAw7vXotpCz+ywUTPkyevgbuuQ9n0FktKKoKeC+gjNa+b1ShFfajyo1zB+fHd1/DC+i+wZ93rmMSy6JvCBa7GZS9YFnXLFUGpG29Ehdwm1YNUK4MbKvatSNGczbL0wO25z994Gp26TsWqg6Uw/NVHUe9c3Y3mQhz+H2v/8eETjiFUmHR1+1/gP4R/vP7/a+E/dd0YlL/tGXyduxLuH9gZLQpnY8VF/38T+qPP9nfGPIjGI/5jhy+RJxlzX26Dq21w8jxl/EdPGj0aOhePp5Snd5V+qHvuScab6eg/ugfL+9yLRs9+LAnhceHK0SHAtWN5WNC/YLzqkvwnB8F3n0DV+pPwMS7Dba1y46NPsqPIgTcwfiXtzTOWwWMrB+CW7BzUXekJ8PdgYedktJ5Dd3MB/vO2wCuLeHFRAgzVKb38cytq5pnG56OFK3KclwVf782FJj1aoeF1ORHdvQ4zho3BMxvi5wiikQtxy6gxGF7VbefqdSd/aFIwsz8ad11Az+iiBaXQs02pW9GhRWUUy3UKr3P9Gh+smofRIxbggwN5uTI6Gr25Mqr39ffb+T+K/a/1QqG7F9BbvVMo1L6MNw7EhiFlzWwoLv85Sdj+MtppoiHlX9XKXRdjJ7VHtQt0RzPxz3QN6nO/cOmR80qh69AH0aYo62byV9nUIGHyED564i5UHrZRPW1xwl2h7jSxapbHjz/CxaO4vetC7HaZXAOzlEDf2TLfcSYHnAJh65N3odLQjVYv1/5MuLLT01hIDyX2kocf3TrRHzRnLMs0csrfFq/PTUY+NirW/6qV0UK8bF9NZsqEAiz7Fd64bHiwBEZ/NAk1ajyOjQ6iy56vLV6bq10wlceoE7Y/I67oPAGvtL6M0+MAviu3OsvV1ViuDH6xzq+xzpcnVsAnW/v30r3u9T3wCvUJN/6pzk9hPutsOx/KG7Rf5TJY9QL6T4DvUpV+JP37lL1L0K5cN8z6ySAdRX/IWR1Dn+mGenm+xmRO4npyAYCgCf90XNP4LrQtdxZ+3rwE459cRHrOhZoDhmDkzbl5AVRA/w7OceFbsni4KXn46zh88vCCBeRhdfJR9Lcf20lbjbotBG0gVBv+Oxnnlb4N7e+sjBIXcBK9/xtsfGsexowkn+33fFaKtBzdxXNBd6BLcGcBL5UrfO8jeODMRejQdzE9mz2EpU/UxHkerGHlp1etP+Yfspa79mesjqfe7oWq3k1VHP80heEE4/Zui7BLnWlBMqABOrSsgmLn0/Xxvq+xkTIgXd1sdySR/x2PVRz6FW5+/FlO0rPH6S+6k21IRrc397IuOXDzmGcwsgqXYoL+1y7tTXd6c6CgDgXQdcFY3H1pRkcrQTQ1vW2zHJ9qB8Txn5NZHYnLohfQxGj/V9i0mvUd8QpxeQnuoMzqcwN3c9hoQz/L0kH6LWPboOKQDQn6p+PjBUa3cfoDea1adfKEkBYE8sRi8sSlwruPU7fH9T9Gcrdj65OEIVnBNJEGrfApKyZg4V2XWcTR428UP3GHp2zL2fhWBes9+yKt9nwAHcpkx89b38IzoyZh1pZDyJTxEA4cdK0y+JEzkfuyjPjq4yw8VD0GA8rnsNoZ/J9ew13k0/mHAvmbBVd2fIoOMi5z5niuGJefgNOPPxad7kP1cvh30UH7zZ2nVVoFagxMKFhZXRojHUYIyMUFTVUeF5TAfHrfXnKxrBp/qmAaA7GMiGaOdXmhhb8BTrkcDN7Gd+co+uu+lmiPB5eWAJ/D+FMNWvBiIB2H58pdp0EYxZW7bKrfb4Lvy6aSsnpoVySPfQ/7s5VDn2d7okl+XlWt+ieEo+ALjKVbSvqcvwd++jed/P8/wX8CYP/o2sgfIfz/A/o/Ef4P4as3RuDW1i/QeVou1Bo4lAeFuMol5eBP478TwWfa76X/6DdY/eLreOfTT7Bq4etY/in9F4hHrBx6XblKk/ICuCDvdbitdn6cavE8aDiyFWqM+gLXPzwWMxrLlCNOf6k73sSkuavxn6Wv02/7HjuMeFT7M+dGmVsqocxFZyJniWqofeUZR/M/Vx7N+4k49izeirn4bkT6NXYTjqQbMHD5UDTkRP9o+ueq1fonUO3WSdjGetlhtIzl8NiKAah7lsvvpIA1xiNUjZa5Bj2+BCvNhk7eATCmH4rN64WOi3YdhV+9HMmaH7f17Y0+N1K5SSxSaSojug/bXxuPLj1mYPUP2oxXsBR7ch+UrdmvQ7tRfdBBfu99OUfL34RX/GMEX2PxCA50X+3B5tffxLvfBzACKNlxddXrccVpF6Jqx6aoeI4tEfNtrsruehNj+ozAk4s/c7sEmc9HsfKFkYeKxIql72MXvV1wPxe5KzTCww83RsXzNSlICIe3YEbvF7Duly+w+tX/YAfPfcTHGIqkbFeiWoVLcHpSCr7dvB4rN37FUwwKvv2Z8qJun0cxiAfqMqZ+iOmPsKz9X2DNQpZF2EKDhlAZ0kez5kbZKtXQvGsyKpxDV5IjHseEeUuxQjTrMlr/RCNZkadUaZTIyYkiFdHbrmCdU7fGy16kslWHhM4SPVYrjCI170THgh9h2LCFWLd2BZax7Bh8ajURXjqW25dduNFdaJjvsxO2P5L5YpSuUhXNuzVDhbP3YPGoxzFx7lLymca/BPjCcalSVudrmtyF2+3CPOVw42/q+lEofeszoA8/F06pwAl3X9yiCbdKUvyfJv9/xOp+bXHrxI+80uHxn5SErLlrof/YzrglDxVp1u2XtaNQq/EUfBJoJ6yH6/8IsuSphC4DO6H5NdnI/iojSFMTrNZ68IG/042/joerGg97+LQhH04evkXmKwnBSrL2U/lf9BTuf3AG1pIHFFwaExPgJ2Urinaj+6JDMdbLctF8ackQ1Gr9kuE3SsUu/2UnY+vWb5CWtQi6TRuGu2kyFKX/+m+XTMbgVz/H3g9Xm2wT2Bh8LWJeVRKV8p+F86s0R8dyORLgH3B16xnUzd4y6O7D/Y6wbveN6YOORSkDmGD9f/gj0u5zWHfgyxhfRMhX1SteiuyF66NPg3zIENX9Kt1Q7H6eOcpRH9Pf6IxSmSNI/WA2ej77Pn75cgMWrvgU+1ioyg0+s1x0HaoVz4lTrmmA3rdebrd7O8DE5asBLrldKf4z+reXYx+qb/vRfdBe9Q3ojzJhOmXC+n3kY/La9v0kjgT8iyfKVL0WRWoRR1d+hKHDF2L92pXkCfn68jQixHICdjF54vqcZ6Nwo1a4rWDWmFyEYFBWrJesMBjqY73s3zcYhXBB1qvQpOdNKGjbnT5NRUe/wsIH26Pd859Q7in4l5UkHNG0LPvVNdGuy+0ouvEx1Ou/iudZxP+WmRnOxvVdh+CZO6/kvibfUTzbr8W/0g0mY2eQjXw6bCHdDp9H+6egbpYWh+eyGlDLk1AV1//G2IH+7XPHTH3027+rRycyfaRLElwLAslimN1EWizeJzvg/GGpJHaXM6gT3ULdwsNe72vpgVDYobFSTq+Bp5bSbvc0m8v74gTNqubh/EQbz4a4g36hT7qmHd54Pr696V/4FfhMTtmGFzt1RqdXPucWyKVInjiGK2QkvP+T9hO+CSgCi7Xf1zyEH2OM/x39/dXxz9WSKT1QQwffIqej8F0DMKljUWQXucTJ5A/w35/cfq4kuhUKVk4VZD1jFdUPk3Qn46LWT2BZ50LmPUQDoNnefxfFmbnORTYJVQXL7iYF1UdudmVZgemLVe5ATwAv/IldDGSF8MMjKsLt31pVaL/NMjKZJ4wK9C8+DT0eexOo1BaDm11lq9geuofvColScZXJUofF31mE/IDXGUNTlipuJT2Qano36JfY1jRtZV1Qg07ljaXPYGr9M/DJsnmYNGMpVm/ajA+/yoTcBfLjmnJV0Kh+FRQ/n8sdyu4LOxb9p/3yKZbOfgULl7+Dt9Z9gE85CUDmHMh/1RUoVqYKbrutAgqeSaUmaL8VGNTURVt9j5I/fjFmI7VZvmt5NBLpwX24ODif5YFNb1xyH8I3m1bhlQVUdNdtwqb3t3FH9xzkz5cXlxa5FtVq1kCNa86xvj8K/mGaPJitcwD4RPA9Vtnmy6/Kj8LXXo8adauibJ5TXS3pItHuYHAjsau7IVQ1DTAqTySj0OrinXboWKYLsfHHKpcIX/c36BDk6fQs6NwvziCKlC1Of65O9hnlmYTutA0uvyp+i+pR8FUttlU3ycqvfKkNv6H9hdHzNflL/9wWzfpx0ezY8FW281dvdVZNbfxNsVXNykM3ONKIZMQlrUZjYaerbRVd7bGg7KyaQoAtxthvffok3/5fGf8P7cKSCU/j8emLseaLw8h+eQnUrlcXzRuUQB6Zskk7svHvIHa9OQujxs/Cwrd24PvoGbjk+pKofVNdNKldEOfojArD74avd6K78WLbO42HXf/nQF3y8HBb6Q7gu94PgFjXkM+WzJqPBSvewep1m7FDk23SXD7PZw0bVsCVZ2ifJEY5fJ2LNmvmYvTEl/Hqys344uDpuKRkJTRr1xJNCmf3cyp/PiQwZ4uN/751sS+6h6U5i862HIn/KOu2jDJgPmXAGsoA1S0mA0pTBrBuBXmoWMFqp/6XWVGRDryU0KKFmBj+M9NVr9wDU60EfuZOTZkeePPGYVjZq7gppCk6nNpyrk220/d/UDNXZuCi0srxGQU/um87L55aSJn1H6yK1Zey4aorUYz1vfX2CnYI2kph+43+xGs6+GzWLkKKg5Uevmz9eaC+wqqY2ZsRqMehvUT4rsBz6crV3dpsyQLCC9R0uHr6wYRe9O/aVyD/7MD1g/S0dAz6j/6ITa/MwfR5K7D8HfbF91yKzk0PaVcXRZXatVCvTG4eVCb+oz9g/dQn8ei4hVj9ZUbkLVket7doiuQbzjfTNcGzEOHuwxNtUYV8Ks9bukH4ktbk087XuMlBkI3fgVT3VfYp/ssjKtb/CXRq+dl+8+pjTKh39EK8FlSEaQMn+L48ZdDqva2AWQlKjKcG2fSefIRKeIg94kKKefdyi6vEg5ivCbU1jmVICChET0XxXhPxfOOL+Rb/HRP+Hsy9pzHuXpTKU+fPYELdnO7dhM8Two9ydavH3Wj+4qcEfzJyNR6IRQ+XROB4hGB9OB78P9h+IVntlTw7qv2MC+GH+NdlSw1aot97soHPhdpc+R/OlX8Zwf1h/vs30R8PfN1kLt649mMHqty18b+N/6jGfzQVt9cbiTW8zEuYP512r6uHVMRpwaBg3zGGJd06U59yHNid/BOb6+CnPL4Eg3jI/78N/6H8Pfb491+MP9EtePymlhhoXltIyec3wJRXOqM0rcRiSqCkLknznzX+pOHw1um4nQddxcPiRrNdH1yBO0hqL+OoY8T1j39a+4+hf/2b5D/bepT++Vduf9oWjKkjPtUMjSN9rnp4Rm6KTw3GmD9v/Ofh3l2mohOSY/q4lm4yQKCcCm857MPJBzEN07yCbwmqn/iIX7H5gH64GPs+vHY4SjSahm8uL4PqeBvzt3DFxZiPyWTGSJ4WmP9KKxTkpNUVdwT81PfxqK6S3nWVeQponVvqkAEJXjgBfLeaWvMRrqaq9CQegOG19sm5dDiFQQD/x+2PVdK3zpFmQv1D+A5Fvjv+bPr7e+Df2RCWow2hbr5MoleENjNG0s2dO2pl/CUq/y/47+/RfjFjUNMj+J/xv7n9NPWxw5V8Q5fIyJNC4Ac5KP3E/OfcDtaivLCjpCeXwoA3BqHheTKPOBb+qfjL1EeHeyVLFLQKLFd+zS/RD/45qRZ8nxi+3vgD7Tf4wUd6uCF8h49/Pv5l8vI4zdYm4xORX9KVaDtjBGUJTeNIXf/89mvM746aj7zpzh2Rhwe+MZA8rLXpf0P7Q/4/ltz968k/8inPpFXjmbRP1GWRK3H3cyN5ANz5PhPrBsGNIvz8A+O/2fjHxiKW7JT8YJAQKD5LMTcXFfwpqFLQFeVSLYvNnmMFabByWfmVEFLwCX01VxzwPi5oOQovXPo8KnZZQpMGZlG5DBGcTx+zE7i9ms1FHAl/5wuoX3Ew1p7dEM8t64AS/kD5r8Pn8bGt07itPhJrZUfK9pxWRyfXOftPB1/CICHiSPh/qP1qJkUtO0y+Ww2JVj6fY+0P4Yf4J/2lvocBnOA+vlPuXIiR3E3w3Ox7UUIHv/5r/vuX0Z8Uf+/9JNiKll+N38V/0e+xekB7XnjzIS/SyoS8ycMw/8GidlbhaPnn3EiWlReKWPAuKWNeKH4n/FD++MGGdB+I5ZD+f/v4y4OnzmRtD/HHw4cDeVC2Li8Y+jeNPzrPN6ADGk7YTHeVmXBp82F4uVtR+t7XoJtAV/YrHH/D8TcQNBLiog/SyZ+i/55g/E0LvOF9yw2oC3m+b4jf5f/fwI+k/kJ3nvQwEJW/M2mf1ubEhqvxlmJJ8SflCYa+gIHc6pSKkTWLLqbQoRxNJgxvPBDh3F4locYI3qJXbjO6VLwfz32Xmg7+ySVpZzbhJjsFb8Bj8Okebn4PFGn/OsAbLNeNqkh3U0Fd+e1hHRM+3QzOvKuls9nlFl+UVyvXGsHbOKufw0Ml/1ftV12FGMEnXvzsKYQf4v9o/uNFUkPoK3jsx8YCuka84L2jMfu+ghy6PB39bv77l9Hftim4sQr9Q1MgZGrwGDb1k6nPf8F/h7bjxR4PoMfsbdhvK6bafdGK6ZHyz92MGVzu5OSfbi3lbaQxX/T/BfyY/BMpeFlrNHAk/F+Tv/+y/j9q/Pm3tT8FX7/SB9XaL8C3SeejbIeH6AjjOrrE+BeOPynb/x971wFmRZGt/zsgMIDI54IEURhEBQlLMOAKjCBLHgQkfEocEFhAiSthlCg5Sg4iMwM46EMYSUvOIGklSBDQZYjqIg5JUZhw9z+nqu/tGaIuvLdv7f5m7r1dXVUn1Knq09VV58fCqChEfZqAn4mF0eHjiehTlgt82YW8+693/73+/ivjbPBwRt17M/4m4bulg1Gd/TQxJB8qdevPflqWAWvuHX0z4x+sX+WiTypDA1MNZflUNQR+mALmlG49HVjxYWVdq082k/A7TVgmWQ4keZJ34O3ynTH70tMYvH48WjycgiPTOkI2HQUO1uMjYEHPpZMJWGAiQATIMvzmnlGRdIa+xbP9Y7GAewHk6fT29IlnuXcKajaW0H6Wd0b1GG6jegRoyw+hT4L3RH6tXjQpN2irU36nOTz6nv6t/SXv4rK41+bhexqIWA2yMxLHChOJQ06NDd2J/ds8LOPY9X+//ZlXp9X46jSB40+mWoS5H++K4a26EC2mO27W/2TWcFJf/GXiLpzPWwOjY/ugMSOTpB1/kvDV9HYMP3dQbdjUzNBw3WdheQeGY2PC70f/wfFNl4PK+O/J/7/Y/ow0s/N9tGobjb0phVH/3aEYJRHCyMHv9v7DPrxtIvvwpF24YPtwQ40uZHqqft6s/8vFdIOmN/5KH/fuP7f3P291/zX9NJL9dE9qGBoMHIZRgldh+2kas7ub9pdCAC81eEtB97sIUfV+SYkDtpOm80l6Ium2HzilNavc1lxOLdO0sPYYrl44NANV687E14ScXrymkwKHpP5zGV6vPgirfzI0ZeOw1JC76XhsHfA8sqShfxIxr7ZA378/jA7zP0AUob2FHT1uST9RY/q2ZUxfVmceFAowxjh5KG02wAfqcGRV+a/9gAMb1mHJyi3Y/uXXOHKUr2HyFMEzjFTxfLVqaFyjOHIr2AaL34R+0noC4rQVQBxzIwzQVylNmiEuddBAVH4RSpETmMRY1r0NHPx1+k86h/3r1mPpqs3YdvgYjhw5C3/eJ/BsmbIoH+BPapeGsPSvccd8ua742AKHOOrTDJa+QE9v+rAxHjFCudo/GSfndEOlQbu47MGWdCpwyS8bKfdLpAAhqw1k6ZPfg+R3yepN1GcC9fk99fk49Vk2oM9c1Ce1oLpgQxEtZQt3+AvCYSo1YvSjcb/S0DfRNJZW/ow7/GWG1+o1PX2m+/wPocnMOIwqtESBe9yLMm6sf7F/qSg9/dIm0kZBjWOgKhZAHoGEuXJ8N5av2Iy1Ow/i5MkT2H+CsZF9D6Bg8cfweNE/IrxGTd3xL3t2HPWRgNaRxv4ESIrAd6sZ09fQz0bwkvexsI3E9NXsRr22rKF/8/4ntG5tf6a50uifBRyerrM/1qfN+x9H/xLWEsCrFQG8DIOiP9E1o6MQQbRtmKzRd+lJr/JD2kNMz21/aeS/ilMMx9e73xxs9lXHjIVRqJ6LA4iEhnt3PvYyJOU2hoY7YcNISn1aoYR6rF4K+RgarmXfeih+nxnj9LJDW75vS9+xf2Y0f/+h+hddG3nS6p9s84LeKCmAJ7/Vk+hKjrvY/slH56Jh40n48pE66D+cwJTFcxoSv3v9E7tn42z06TsbW1Ad0xZEocZD1gm4i/r37N/Ys9f/xRJkpDN9Pf34p/20EfvpoxHoP+INNGFYavX87oH/rZw4/d/t+MsNT25JQS6FZZMmqeL/OIWFr1R5TeZKIzSZyWRqsJ9SUl5Jp+K7+T3wp6jPEEIEvd2TqxpUOD6Fr4tqw9jaZwK0tGBWAxldlwA7gYcJGzrwbz4CXewcgGqEh78j+olLicQ5EGuSya+wSEqZahI9TVD8RCB7OLLyEQU/HVmBQX8di48OC6BFCELzlkKVCrnw/dbPsPPbn0nXhyxP1MeoiV0QwVkDqfdG8icfWoR+c79A0qV/YPXqQzhPVag8DxbTOLo5uOrw3L7NWHP0clr5JQ5sqRfw56IPIl+1NujBmL5B/afgylcrMKAb+TtyWfnLmrck+fsDzm3dxvBp8phBtLyi9TFyQlfUDRNkBLaD/CUdQdzAT7Dnl2+wnU7K8Z8z49GCOXDmhACd2Pb3lUSvJVPQ6UkDKh3QP04gpmkk+h3IgvyZEnGGwhj9sx0of2gYY/o+IzF9G2EQYwObLdPS/kn46ehKo88vDb+h+ckvATvc/GYrWg8jlF/GeBZ9Cr/JhxE3iPzaON8JGhec6bym9hfKONeM6VuuNmP6ljyKMWNXMqYvw2sxfrY5hL7YH+NcV6yI5/M+iNJNO+DV7AvM+u9A+0vs7ufx1MU9WLafIRwd+mQiZ8lKqJzjOJZvZRxj1iQ1+nxlELVyEtqH2WdzyZ98HCtGDUfvmN1I9Ici/zPhqFfpSdz/o8S4X4dNJxnTm/kEICRfxTaYMK45nrOh11ia9abrfziEsTXaEm2TELKWHxQjUM+iVijK6eNf1/9EmfxT+vaHEJV67XEdfS1yt/r/fw99XPgSn87YgBTiiTTkg5+f4ed6lemGjyxKqKNP80251f74HVoXsZ+/g8ryRKwDBi95+g+oy7O/dP1fu8xv639Jn83BO4cfx5vNyqOAgkNoZV7/t+Of/9IhxLMP+9mHX3nUTN549nf37C/QqfVuKfdfz/5udP9N2ur00+fwCPEHxdfSQ+4L/0b/N5XIp9R3vf6v29yr9CSvdBAhzG9xcp0QnsH7leFMPvUVti3D03SHcRtTkYiVf21KJL0rXPM6C/GMcpHB0kj9Kga1a0/BQfKnNLUuot9FzUR8ZBFksPSTd43TpQ+JFaKwNfpl5KNQt6dPWOgNw/E0I6SICy/zTOLI546cjJ0EC8sgtFy8++n0X9jFV6SvR2M3Q4DxEQH5a/ZG3OjaKJyZGc8bGOaYBBNyCflqYCxf+zcsbJ3VdNKbppSQpqx363toEPkxoyuEoU3cTAx4+n7jzP/zUzSvPBSb6DgE5CeK33Q+3NTkZs60+ueroR3kr90sAlxI7ZnwcM1eiBtTB4XpUPiFvyaEiU7QILjw5atO/t5Gg7AsKrmRX8pdw9dEynxp7Fk06VcXJwbPxHbB2aCI8pahyBvTsKpLcQXkcOincrNkg+oT8HVEG7Q8NgcT9xOK2qoPvhLotWwaOhGRLu2RjAs7P0CLtrOw94oApNPpJb8fjq6DIuQ39aLll7DWWll+6nM29Umo8bT2J4iZ7QNonDJEMYAxinX/ACs7EI3T3Ya0pwCypeUvVVH8WhKN09iMn7K8XHU89kq5DHzFNmoERkY8jNOE736RAExSvZGN8YKjBD00H9EIhypqqKAR+lEa76yezNja9xn754KctW93ROuPTyjfmV4agO1TayEXO4zoPOXCDgxp/hZmHv5F6xUbzFVjAFZMqIE8dnuN6E1pWln8PiJCtmqBXls0pgxllKtEuF45UWetRWhJSdv/iKh68SxOnxcvVA6n/5ncwfZ3Pae6dccS8lAlFcs+lMw586BATkbOMlPhLn9VOb0BfaHpPv4d+kZkx/6kjX/7+PNb5Pfoi749/bOfefYvHcjrfzLs8TD3nxuNv+Z68NMb/+SeY1xPowtRofwH5olvev/xxt97Nf7aNf4uzbNB0p6JibuiodqLxoGQGV8ZFN0l5DebWbwHTbe/k/czSkl7RinJj7Zxsej7TFZpev7TBARoowMRDxUsR4zDGIavcCvEL/4LymQWtMyrODarMyozIlCBttOx+a1SLH0n9GWTZGvuCzhma2X9vlADkNG6iEPJfpPu2TXo3nAAFhBmXo9slTF25VA0VO+MnPmScGp2d4QP2sm5ekM/pGh7LP6f1ihJpDujvRvIL7rwH8QYzuBO+KYqpu8gUFlWecVI+Qmw8VZZs/xGzqUWf5a6iNn9DqpwWYBb/8Jft1cGIP67JKaTfvaXiOw2hAiMzpqlZJya25XLcXYixbZLhmLtsHj+6yipkMgiv7QZUUapz/BhpwkkMxKlZ3dG7y2XlR+lX6AlFnEpVBk+nRn6P+PI1E6oNu4Cmkf3RcExXfDufs5gB9pfHOFJaMfwqu72959dhW6NBmLhN5y1Zk2gPt9bOQQNlF9p/2vktwcqDtwu0miejOR30fw25NecG/pXye+bCBennDvF1bz40GOc8sdM3fxU/R+fgwhu6tzn2KVUU6IrNi58DWHkQXlOmMsZ/4kEd8qB8n0mY27rJ1ibjcPOcIwyMJmDS636zGYc9kI8/QVHonvi5SE7uUGsDN5ePYEz/uIUU5+sr1718dijNNn+uesjZlUUqghUrTKbih/ie+HZnhuQrDqT9OLoGj8V3YtLXwhSNFIL9Ut8G/YqWs4/R82wTqk75AFUHT4H0cSv0PbXuoIl+NqBeupIPXERk1t+57cjv67RcZ44yL+kW/0HazOhKBeznzhDt82ieW9MX0rfxP5JQ+Q0NiO/g/RvLD+zKGd3Yfy5jfwe/RvZn6d/z/6c8Z99Wjq/HRx+9f3f6386lok9eeOf+B/e+P9/ef+j43+KLSAdml/SFtJBpXPrufwwp/Itl92HnJscksoBQoo60YFcF9WtOP0Jw3COxvYMVTFl2xBEPMAM6hCZWi9vHIbw1+NxLg39PKhPpL0JRMsEZ1QXv9kcHVdkJgpbLMN95lR+bk+fs6aRzdFzM2dNuTBawmj6uN666shYA/6lBqiMU4TzWNeHy44+OSOCqC4y8O3Ctuh6fLsQlD9l72RUahSLk0wz9HOh9nvRmFKHENs3k1/kCknA9HqtMOTranTq6RRmYprQp+OviJNcxhLQf2gEYj7vS8ffoSH0g8uiSFrlz2j5y+vSf8reSajUMBanDHPk8Q+oNS4WUyPyWPmlNB3/6DcQPpSO//tz0ev8UHVKkwL6L4AW0TEY/IKJmwSCwEwiCMzwcxGE826AQ69F0vH/xdX+pfH2msloX1Acf5GDXz7Db+T80+oci/5D/hSF7TH1kDfgHPIdCzdeiz5PaTkyTTjr2uOjMbVWHmHU0kjig5+Nka6pQsKg9y3RUIku+yNwk8ZvD8jPa+L4f9oMhaxPCvtw8EVYSz5cdkRZxc2m08w47PpwEbB/E45RAJhEJAbbxfC6b2LKsafo+HOpD2f85UjaOgJlWy3AReVW5BeEUHkQkjgypE+9Jm0aguJtiIKofAkj2fBcvxjMb1aIv63OAvqXc25m14fWfygN+fBzAdWj7adhE1FwxW22IuoVLUro9YRZndiufEByyy8XA/YvNVlFOPYvSSJhGvqhjEHvgE/pVc3lfDC3Q0LLGvrWmXdddOS/Jf0bym8EcGSUKt2HiwSTXe2vcjDp18jv0TcNnKb9Pf2LvXn2J1rw+r83/hg7cD698Tc4Nvx/u/+4ovpc14wc8OQmzpXfdNAlMoN2ffsljR/wjXRolBlDZ3AI1iVpsnb8R4bhLM0wnCmlO2Pd/GYIY25xCAKH/zAmv9zOopapGnk9BBme7YGN3Gj6aPJuDArviJk/lMeIjWPwKmeM74i+/ytMrNsaow5fFVeHNdJBQB5iBczDqBcVr9eyQF4SuZmywgCs0SXVIg/X9jcag/3DKiCTW/4EEx/8CxbRZOa8r0p/7JpeCw9qbenlN3RTkYCZr7TEuyci8OH2XqiY0crPNcI9OeP/kfEITQ1ZIhC7ux8df5f+E5dxsyf5sy8jRP4sDFN4YKhBJA3oXxxfbnLdpzWp24XMVbj0hPzlZiGRzO+3oQeHnaHjH4eR5f6OLuF9EH/Z8CR5clP2jdykm53tn3rgffy5fjSuitPZIzs+aMAHmC+4bEWIMi+49MXAyosjbOVP/BvacG/FqiSZs1dXE9kajVV9ZmTBQPtrvPX3yK9WxpxARtVnHT6yOPLbGOl2GY7k8REcqVRUTAAc6Vbyh5TsjPULm+ExR/6EOG7unYIf35yBtZ2fUrsws+V0/HXG37Q/+B6gVFQslkbatwqMLHVgfDvUmhhqN4qKvKT841b0rdMTsWeuqfTy1mIx31qU4lsLx+6uEv68VNtF3Ccgkhv5nfjy7l38IptpJXHiO6ISZ+/d/S9z3ZHYN/pFZKOag/qXGo3mA/o3nAXoyxuVEEd+t/6FoNNm+lvOHPkd/dvag0TurP+xPkd+j76nf8/+nPHXNf5pn7Njptf/rDa88Uf8j7vjfzn+hzf+eOOPGX/U8ZdJP3n9ZG7RHJD404nBL9lMFzQDk9zE1QnRBVrSR8X7kEQpJN+S5tTFn+KZhFzBjiEt0Sj6FB7i2vrtUeXsxk/Jyyws5/Ol4Nt4zoIT0OuKVGVjMPt9RdElfgZ6ZP2ESykm4HMi+y5f3p7Ivpbu7ehf42z604wKQ9Cu4PGQcXZfzKFJhj5wcVkflOu6Fkku+lnEUaVjndkKp/KL489lHfu0SstHzkaI29YTFXQCOL38IqRo5Rim02EejPZcdtIUYZYhPyPt9CrXHfMYuUZuB6rKTNwIuEc2Ajr6TyV/fVGm62rorLzVfyj5OzBEIugI06xQSB+Po+M/zjj+qn8m5ngFcdvJnwUplg23CZxBD6fj32QGH4IqJzHyUXO0W/R9sP1z1Mb0jf1Q/f5rdDRboe6MzGyL6ejx1DeY0ZBy0PFXokq3rCIpt+NmV8NEisFc6LIW1zjTrI3MK0FHlyf28FOfEm99L13EgPz3N8S8HT3xAh+OjP2ZpUkVh+122Z9ZirIksrAY0K3lL9EZm6jzQg5RfdiYh2J86BkRzrcaUp7LyWQ5kazxD9gfW75Un1gsax3G68aJT14/BCXan0QPRohpV4gKtXq/dmYvlq4/jMRMj3DDcXk8KRt3Vf8syjzJGwajeNvFGuHJYUP0sZ/tl0npq3UF9e9L5luOTkSC3asPJqIHJVWiC99e0H7kRFI00SW/GoHUJZeZLvcP5hEJtYiku4573/9JzKPv6d+YgcvyzE/P/mT4kt6Zvv9Lf3fGP+3kJof2aZ5rZ7bf7vHP6/9Wl/zyxj9v/Pfuf9fdf/8FAAD//8yr844AAEAASURBVO1dBaBVxdP/3Qc8eGCBSliETSjgH1BpJCVEGkS6BCWlUekQCQkpBZ5SitIpIi2hhBICSkmZgCL16n6/md1z7n2Eop8K4i68c8/ZmtnZ2ZnZPbN7AvGnDwaBgPnPO/5nCCAQTEAwEMF7E2N+mU9DkLEBREh+yeIFPgeYkiBpjAtKUSkS3IWRFRphwK5UKDv4HYwud4uWN3VKYQv/5Cq0L9Ee036UihMYLbUEcHPVAZiVZy6KdliFVFUHYUPf/EghMC4HftwadMjVGtPOGRhEDoHArag+bipeLXK9AGeQtDPYPLABnhqzxzxb+Eky5kWlvOmQhBhLm6V9Z/evx6xPvyeNiKbX/kAe9Pr4ddS7PcmF7WcZhYEdGFyyCV6/rhmWz6iNzBrPpNhP0OGRNnj3jEcR4pO8HCZufhnFkklZCaex6bWGqKj4hegfkTkfKhM/RYNZA4R+ev+nmPvpd0jwwAqcQD70Wj4UdTMkZfulfBz2jX8ehfsdRo1xU/Bq0etxbvVreLzedPwg9ND2p0bxV9/G+Arfo3/xpnjj+qZYMrse7g/swZhK9dH3i7Oh9iMXun04Ak0zJbXtP4NNQs+xQk+LCKtNcmc+VMmXVimpzWLa2f0bMPuz7zSb5DS0eoT4Dkdd0tOEGOL7AvHdzEev/RG46eFCKPXADSaLNJNpCSf3YMmiHThmwWrFOVpjxcxnkFn735Q3eElR6X/+D8Zir9JkC5M8/kuOhzpPxLwGmU0+heTBZzav/yXegy+tO30UW9Zvxpatu7Bj9x7sOvwt9u/4BsfjCUfpT4AMUVUHY1vfAkim8D2MvPEXzza3QCG2Wdpl+I+FcrRU/rmb8C4FX9Dyx58gZtto+P9S7T8fvtbCshJ8Yur9Hxr/Xllp8m/S38EXKktf/aXy19FfaSpDwPFfuPwx3ObJBtVnwn6O/9z4o/77y+w/J390TF1N8icQf/pwUIwKUbnBAO94q+qeQlJiI5hqjCCm8dYIB6Ywr8hRsY8kUp7kVoLWJ+msTFOOLUC9At2xNC43ui4ejqaZk2kuU5mU9OCfw9bXm6L88C+REAY/mDIHyub5DvNXnkWJAe/grafTXT58GtUdc7fBlHOKpkIKIC2NXRr+NHalUQb+z1ja9RnUfe/7C9ofVCNQGu/VYdvPH2NcSStzo8uSEWiSKZmpL7z9pI9MhgIxa9CeuLx7byusEMNficn42NXokLs1cSTlWaHSP6oCJmzqhuJJhRBiLZ0kfrVQn/gJVZX+ieCH01+7QfEwPUN9F8iFl2iYN1b8JJ2G/4QWKNz3CGkxGQM5CQqeW4+uRVtj0g8y6AmWuZLlaY8Pn9uH6vXnIe2Lb2JB0/tY7x6MrVwffcTwl0za/+e3/ySWda6JutN1GqH9qc2V7PzTq22/QJI+SJCJntd+4tuV9GyWMdK2Pw57JzyPIn03M+efaP9DrbDyg2eQyUBOBD/Ef4Tx1vMoSkPba39EMAoPdRqPeQ3vvgz+j8epfesw5c13MH7OZhw9SzqyZQEkxY33PYayWb7Hu4t2kfISSAW2P6rKUGzv+ziSSasuGH+xOPDWCyjUdyPzSn4tgiAN/xUzayMLa7ms8Uc4yn/CLwayD18aFWo/75hB+Y+wJO/ljv+M9+YLG/8syCD1hvjP4q7xJtUb/wJJ8ibu/xD8yxt/v8f/Dv4fG3+O/h7/O/7T2boMaDNkOVb/uP7xymo1Rgr8pvx3/Of4z+if//r4+2b3Oh1vYpMYGW7HH0fRn9X/gYQzh4KyMsw6zUjTG3lgECtADA655d9F82iqZKABwQxiYmhOLSAlgohd8yoeqfsBTqSrjukr2iJfUlubVE8rIxx+8LtZeLZYX6yMlaKSIRz+A2g9ayzaZkvBxPPCpeAHt2Nw6SYYuocVBixuuNUY/oVvCIP/K1a/8ixqTTkcqpjwo6oN5Ypsfppu2ippjr0JZdO7S8HXAswhvRa3igZ+W8wub1d5vfZzQtCR8dPOSIStN0UFTNzYFcUivfafxJrudVBrEvHz8jBrVNUhil+yy4Hvt18aQcOfRm6RAYdRbewUGv5cNQ/yrccg762H4Mx8STIhX85TWLflbvReOpgr8Jy0BfZibKV66L31rEVW8ubGSx/JxEJW6Ilg8CRW96iLWpMPmTzSfsKPqir0FENX8jDqvP4Pb1vi/o/FflmNp+EfypMCD3M1fm6DLKwrjP/2T0H54q/jc+UdaStDdlnxr4nMWljiLgY/lpMheQsibxUYlP+iFMYcwmAJxTkEXyJsSDiOTdGD0HbwEuwVskjZiFuQq8ozaFnvSRS6Nw2woieyN56LMx4TMUvK6kPwRZ/84PTmwrqDfMsxwbzlsBhrnsgyfbBpeAnY9xwGAb/98Yj9+QccOhbDJgrGUlJ+eJ+o/y/WfubTRmoJAytNetx+o0xLbJJ/Y/PYn7vuyWfHv82gtPsj8AUflk0EX55NhA/Wv0kMP9T/NoODb2kn9GD43f539Hf8R15x48+MFx0zQg8nf5QUvCglrHgNEcne+frHZnDy9y+Tv998teF39W9I/11of2sPnSf/ueJ/SHrKKl1Z/VN9r1EazYtvPzDRWzWSNC9vaF1PBgoThAnkRzLhLLYNb4Iyw3Yieak+2DiiBG7y0yyTSDbLKAEcw9IuDblSfNivQ+Dronf6mnh/eRvkFSucwYPx2/APY2qDOuiw6qTiLoUCSIMnh76DUWVvsbXwJxiHb6e/iMe7fqIrsh5myUr3wWbifION+OPtNyC0efsmo3zJYTjwzDBs7J5PV3m1FbEhdyS/TTT8o7niX1TsbI2Mx7fvtbP4mVxC5WSle2Pj8OK40aOGJoXTPwy+1wZpLmjk0o2kcD9Z8aerT2G+/SCghG1jUbzSm/iKeT1cBH7E/9pj1ZSquEvLGsO/z9ZzrMf8kzce3ZYMRxN5m6P9H4+jxPcx0jOe5bX9rDMZjdbNvtFqEWKdof4X3EJBcygixig3K/4GswC4Gt95AubQDcdvsSTtm4IKJV4HHXZMEPjZzYp/Zt6b0pJ0Pvw4nVyIa42XEqRTWc4unFzU5+RCyjJB0iR49QTxCzYPa49awzfRIUtCBEl5O8oOGIShT2eGzN2k/XHLeiN7kzkcEV4dnFjqRCg/kvn876VJPWexdVgTlB2x0/A/J0kB+vbcWv8NrOuSm/xj8ibmf5nQvYAi/Tb5eAqiHv21DWHwTSskggiyo0NtkpQUxs2poUysmIeJF2+/t64vdUhdoXr4pHF/FL6W40XBekg5+I7+ZAjhCQkeWyTmfyY4/vNp4xHKjT8ju1SGCYsoYVS66N358s9EOvmjFPIGmpO/14z8DRn+XufKyBApQSPDl7B8FOOP8tTGCTtIBs4uxFiQRxu8NXV91Pw0vOvXQcfVccjVeTxm0WVCFh6DdNCPoBEjQjuUV+4CiN82BiUqv4mvpTIJFn7SJ7pjw+gncbOWuVz4XMV+LWwVW+ujQdN1AubXvycR/IRdE1G23Chsl1cQXvvvqIvZS1ogNycbF2//WeybMRkfJC+C5mXuQRTbHOCa7r5lH+CdpQcQk/YR1KhbAtlvSoL4zSNRqOq7SNNpIuY0yhxqvxj+9PGfRh9/Ka30Tykr/t3o4x9qf/xXxO/JN7Bdskk+of+d9Qx+1hVeSCYpGuSGq/h7Z07GDOL3HPFLZckWjIihG0lL+o8fMoZ/UVnxl/y77X4Mmqe2axC8ESUG0sWqUnobR1efSg244k8zV/tfHDVy4iW65jTKpGv5Cj5B8C1LfL16JNbSMyf3Lly8/89i74xJmBFFfEsTX22DgKH/vazG9/FW/CUhEg93ica8+lkUnly0/fs5waLh/7ktq4k5xL2KPv4Sx0wX5z+ZDHGFve+mUP/T+H2Y/TWPxu/F+18mS+NQ/Olx2MMMxrmHL0rytsfKyVVxpwLnhXBjxfBvPAfyYseDn0J9/Gn4+7jyxh9/J/Fxl5qoR/cuf/wl3IjiA7nv4unbTEMuGH/2zYi8tfDr9JCwv2HwLzb+QvDtGxXS14evfSmXyx1/FqaHi/xekv6SN7z9tizBOfhkC4+GOjAd/ZWRLuB/w/bKOT69DFsp2Rz/ufHn5I+vf35b/jv5qxS4BvUPDX/Z3CvCkkY4DQ5RLiIbJaiPvvhi+BagRJpH/ZGSNrO5NSt/IQXF5DOr0T5/O0w7mQF1ot9Gr8fpXmPLKSwxcrSaMPjBQ1ylr4dOq34mPh785Mja9i0sbE4fcxa5bPjE/efFPfDY8/NxkoWCBBoIJsOdzUZhRfuHkDQcfsIBTGnYCJ1WnzA4CT0isqH1zFF0L4rSuMTtDyLmqymoXXUEPs/+POZMqIkHIhNwdEk/VGwxF0coYALE/+YqA7Gi32OImdUJedrvRJWxZn+B334a/h1zt8NUWoQaJ5BkxZ+uPkUjvfYzLvgNphK/jqtOhNof8SBazxiDNtllu/P59Oe6/u4peKbKcHyR43nMnlgL9yXjarTS3xjSRfqK4T+Vrj432v6XTbQt8QRXjBOUHwg/VXGM/Lgnyqfh7EIJvxfj6OrTiz7++qyQxfDn/o1MkSEDRfBtYPD1Oi2IrGhDfNsSX7/9bJrhvwScIz2frUp8s7+AOeNr4r7kMqMRhMUop+Hfnwat3/80TLsYVx9tktf+AzT8xdVH8mmfs/hD4hdPH3/tfwV4EfgxZh+BdfUx/J+Srj4TjDsRi5n22x8FKpvCG6LC2K/ZRNKfAKVdUVWMC5a48CiLBeLwk/b/SsSZhmu+lFXE7UtcfcL4X+AwBIJH8X6zumjzseFHjYzIgY5z38Dz9yW39WqsUujC/g/HU4ghuNiJutzzT3CW8LeNf9Zt2u/gO/o7/nPjz8mf37V/VCIb2Ryyf7xIEagqyp38F9VFHSbB3J5v/4TTyemfcP1jVvzFAtAjcgwRQ4S0z8KpaiXwmcasElsILtQOC+FR5j6Ic2vMSTE/8tSXrktGcvOr8QHXdNNbpu5E8Ok8sbwfijSehR9Zf5DwA8FMaDh1Il55JNUfgG87npuLGxbojiWxAtU0IDldeDYOowuPIsKLwie+295CxcpjsU2Mdm1bACkLtsOC0VWRJTlj/PbT6N87D63rDsC8X/Ki18w+qJc5iiT5Fh80fZbG2s8srZXzFBZxMymMtQ3qo+P6nBiyuj+q0Ig2BhGzxfBUn//x5CFd8VegCFpXH13x9+lP/L4gflXGmlV0pX8AqQq8iPljquBu+pR4XSJ35/bNJ379Fb/exK9O5pSs3DQgQENaNrIW7s9TfWQiUkw2OlvYh6aj2hMDsV6ysg3XVeyHdQOLGVppcbr6VKaPvxj+fuDmYa74y+ZhCablpBHp+RTpuYPlZFjKNVWB9lhAfDPrUTYSxfiIhET07GnpKXWx85lHNiOHrfhrVWE+/pKNf9oEb8U/FIMA+8CcpOS1n3klsxYS+ALDTi7CXH04A8NDXSbwrcLdJq8pHgaMexlk78XkkGsaa0WSAl2wdkJFZPBwOvEJXqrWCdH7pJOp/CSeINVff9gTiF87hu5oD2NAh8eRhomKWpCnQHF/ypB950gCM6EI3MY3UEtbIJe4u0mmsKB12mfvPvGvPP1W+0OVKXzv0ec/v3hY+71MiaMSw/XSHHxHf8d/4eM/sfwJjSU3/ozMUIo4+UNZT9kZEp+eQA0xDO88mSuR3n3i31AFGu8xmepfPsizDV6SPjr6X3v093z8EzOInTl5XMBf0/cml7la1iDTBOi7Y4w6ZhRrRl6/MibhxAb0frYDxu48w+cH0Gr2WLTLajbmKh+HMdoF8ON3YFDZZtyUy+N4BH6y4hixri/K0yPlcuF7OAXxExa/WBeNZ9NlQmsjmnc3wsKFTZDdRoTgn8GemX3xTMfFOOzjF4nb8ldH68Ylkff2lDyq8XtsWzsHI4ctwo7Td6PexGHokf8WUzffVkxpUBedV/9iaZISOZ/vji6pP0Sr3kvxS7GXsWxUWaTjQrrQVMMvS/DcY10xX/ZjMkJevwWSP4kxG7qjdEqDYIj+p7FvZj/U7LgQR4SISv+kSF+gBto0KoG8t9G4P/MjdqydjRGC35ksqDNhBHrlv1lBmdqkWAy+GtUMxQd9i4ojJ2F4yTSEauEHD3KlnpMUtgE8AenpkdEYVoIOVuxXwS5Ad6ARFRpgwE4i7Pc/V6IXjEaLe2j42/439Cc9Z5CenQw9DfxIpC9YHW0bEt/bOZEjPXesnUt8F+JLxXc48ZX9F6EQ4EbXXWOeI75bfRqJUZ617Xgseu4eZrQtI/8Fv47Gk0+OpEuUidN2PdAcS+bIUaSmzovzH2kyuhmeUBjeJIpvmtq9hUU8zUjape3Xq6UWf35d0QeFGs/WSaoQUeqOoI//k926oE2hNDi5ew3eGR6ND3bFIGVkDM6cs292tIobkfGe5Pjh6ygeJfsGBhS91cIg/HC+0HqjkK3dWCxodj9bpoXD6O81jPGJ6C8YS0/4JZQAF2+/oWJ4fs3MS4j/TK9KHs3t97+Dbwjr6O/4z4w2M1Lc+AuXJ1ZKqIz09Z+RJJ5ESSSvdExJOoeVr3/47OSPk79O/3A0/Un9q64+8voxQuqQASVGgxjvDGaQWr9lSWe0iTN55V7ZTwwic64Qf49i9dTFWLVrB9YuXIMtx2kcailuxcyUH89Uzo0Mkbfgf5WLI9eNZtny4vDj8N17HZC/6xqI6R+RsyU+fu8Z3G0RULgXg884E0Ts0n1CVziBc5tHoXSNCdgj54RKSFaIK+8DUDmNuFic334a1x+OQ8du07CeB6/rGhUlz/ntj0idBy1H9EbbfGlIM28pOB7Hlg1E2aYz1DAP8uyV+++LxO7dPyCYKhc6Th6M57OlIl5x+GH52xj44Tf4+cv1WLztJ4UTon9S3JwjP0o8cAvSlayPdkXThsGn377Fb93xOLbT6wnTNLkKfZKkzkv8eqBN3ptND0gbYndjas/p2Hz6CNYt3oj9PHISN2VD2eL3IHWuquhR/QFuNKVbysxOyNdhBWJvrYZJH7dDQW5eiN0+C69M2opTR7/AwtUH/E2qBj7dWzL+D6XzZkCqnFXRs9p93Hzq0Z/7IIhvh5emYv0xHmSvIdSDHv0h9BxJeuZJbfCVfHG7MZn4bjlzBGsXfYYDZ6Wc5Tv5TZERhUs/gtxl69Md62sMHrIImzaswooDpwldjF2vX1IiU8ECeDT9zchVuxlq6gTU0E1o8m6v6djEs/fXfrgRB85IGY/Xyf8KIwcyROVA3ZcrIrvs97Dp5vc7LOraGq3e28PdHSZIfAh+MqR5uCzadKiFR7YNRpV+67kJOFRDkKdM5e/0GqIbZuVG4ND4S9gie0LexgGBJX2XshiGLu6NyumShpWWNLbD5z+LAHOE+F/aaesQQcF7X3HK3QX8L7iFtV/qEhCMNjWd134H39Hf8Z8/YnTwuPHn5I+v/5z8VX2iNpTTP1eD/tXjPCmjRP0bwaU/9l751dzrhlxR8DSktOt4a+cH1pAw4g7HFqJBgZfxkbjVSHZblU7xLZSI5GUwZn13lOLOTZlwSJ6Lwj/F4y9LvMgPeiXBXY1H0yf/YX5I63fgK1Br7IXDTziCD55riNZLf+JwFNzTouIb0Rheiivhl4AfPH0Ay2fNx8KVm7D+sx3Y9zON1hS34MEcWZG3cElUr1EM2W9M4jfTUECAnsN3G+ZgxIR5+HD1lzgacwOyPFYc9Vs1xrO50rANAt/42Be1PusXbb9UheT0MecG1npZ7IpHqP0Jvwp+C7Bo5Uas3bgD+3/mCfEp0uGBHA8gb6GSqFGL+N1AaEoHQ4yg7icwG4lp7yWiv54ww6Mlk3GA4uRytCrSFasrDOIxoo8hiiSN4cp2drpfnZUK+T9R/3v9zIQofmTN+yiV0NaDHzy1H8ssvuuI7z7iGxGVFg9kfxB5CpVAjZpPWHxtIUFZv3HQFu9yH7FZ8Qm1PwTfnD4zt9habuodhs89Y1/Kh8GXhyDfYNTUU4xuUJZU/tPvK9DV6qw0SvANg28rUP5P8RQ/qtYFT1gXpRB8Fgv+jG0LZmHa3NVYuXEb9p8IIHWm+5Dj4TwoWaEcKhfMxI3KhB88hs2Tx6D/mEVY+10k7inwBGo1fBZ1899GP/9w+PKGozlKDvqCGHDEJSRHlqYjsIj7UmQ3h2YVNAVd/tlb+3QR/pfOZi7JZ/ifT4z6zfEnRbSEwJf8EnEx+ptckttg4+ArHQzJbQeZB0d/x39u/FFecCA4+ePkr9M/VJkyFqyeNT+iJagvRGXY+L9a/4ZO9REYDKrbOSLDnHdMPHFJYC+pw4AgyjyyCmlQFgNejBrF1OAq0k31v22E1mIvzKs+y+FxXpLqx78DPv3NudG1dtVhWMcVXTkW8bqn+mPta0UTnYd+7bY/jNhXhP4Ovk+By6F/cCfeeKoxBnxp9lFE3FYVby9oj0LXsZZ/5fjzW08hcyXGv4PvU8DR/wroH5/6jv8d/zn+o60oluH5wdlfpMg/YX97Pv4y4xCz3p9l0Gj3TiiRHlJ73O8q6TQexyi9JEbI+b3HmAvcDCSP5LUTAlNUSkrNkvRPwKe/+ZSuKPvKapwSsMnyY8DHA1EzvbhO/BPwr3T7Hfwry3+XS3+ebrRxFMrUiMbXMjgCWdF82jB0ysUN2Br+rePvcttPuXBNyh/Xfn/8xe7CmPot0HtDHPK9Eo33at9FTUChrOrgn+3/4IkdmDpkIQINW6JmRnt+suO/a1D/X/3jL/aTt9By3V1o06Qo7r+OdomMBw4H8yP2kgQn//+d9udVxH/xp/gBLytvDVv5JrBym3zWVwx8YUBd5VcDWXlR3w547g5SVl9hGr40ipsRJt0wqlytZJdc5slGWf7WWGuC/z3wg8exrn8b1By/k172kbi73mDM75oHdiH174dvNJs0/8q038FX2l/V9A8ewYznGvFkqJ84fm5HhQGDMaRyZu69MG/cvLGik2czaJWX/hXjz/Hf1c9/7CPhMbn8PfL/DHaN74AK3OtyJpiURyuPxqoXH1L9IVLxb5X/ifjvLA5/PB5tO03C+nMFMXhJX1ROK/uS/u72GxZQ1fdP679E7WcXO/jK555M/Wf570L6x/FbP4Wrv40fMxVH+1fbocHDqZHkWrK/HP9dFfI/kMAv9+qsUtBRK12EnjHUZRCERoW5NyJRhDOfpaBqCNMWU079e0xJkSrcTCtH8Utpya81Cxxx7uKPDjivjn8K/rm9+OClLugycy/ORmRFs2nD0Tm3HGcpWAqO13j7rzT9Hfzf4P94fD+/F0q2XohjgfQo1PYVDG/2CFKbEaW8KQPnXz3+XP//Rv9f6/KHb7N2TUbt6sOx7pSuOSGp/3X0f1D+BrgANKgj6o/+HKdSF0Xvyd3w7L3XWenv5L/KFytzSJREutHJn79T/sbi+2XDUK3pe9iL21GOiz5DK/Hr72G2iaP/30n/a13+knbkpUD8mYNBOZBBV/XFOJfBroY4L2KoM5N8ZVTuRSxLUN9+a/RruinAqxHckuRVo6JdmVbqZYL8l+q0jLxP5f2VgC8r/8O6odkbn+JY2lIY8nYXVOY5/D7iitg13P4rTX8Hn7x2Pv/H4/iGsajXZAI2J2RBpR79MbBiJiS7Fsef6/+L9D+jPMF5rcofuviMq/c8em3gUcGiF2RRKFtLrJpZG5mk+f9E+8/tw/QXX0S7BQcRTHI36rw1HL0LeMcHi54SPEQxOfl/zer/q1r+8NS+Sd1QtvsanA5ej5zN+2Jim7y4SfmSnKkGFB/kv9hnhmF5Je/KVfJZNr5q7S/F+Xz9J+POjT/TnezEv1H+cHMvT6tXAUyCE5AwijCTAS4dwaAMZriJKXwUZqPEtgwoKbIZWILc+5xnDRaNNMmSanNKDQbelYN/DgeXv4NO3aKxKqIkxnzQFaVuTfofav+Vpr+D7wtmjpV4roRWrjoSO+8sh1f6P48a2W804+maHX+u/8P7/9qXv6ewddgLKD98G+JVg9j+T14eE7d0RbGk5vlv1T/BH/BRt+Zo8N5+jq3kuP2ZgVj8ymO43p9c/5f0nxt/V+344+6usdUaofcWHmcXcQfK9+fK/9NcBKL9JL12bdhfjv+uFP8F4ujqo8a65zDszSatea6WupgfxuKnbuK2XZ1lmhRvIqAmv80jKVKnP/NkfAIFa4ROLCTRZBQBbw8HZJzAYPwVgM+D9DFz3AoEqzVE5YxySLtiL82w4dpuv7T2StLfwTf0j13zNrrtugcvPPMo7oi0rKc/jv+uZfnz3+D/BMRuHa9f8d4ucp4awpf/gTzotXwY6t4mRw8z7W+Tv2exZxIPd+i5CqcEfiAveiwdgnp3mI8OXin989/o/6tX/1+d9E/gidr9UJjHZ/8o1pQc8PDuMHTMfeM1Z39dnfQXGeUFYmhE1jVj/+oHvEQIa7t4Ufvbtlc6RAx98QmSLU+SqDLbT+fM0xbQvB6dwn4lni90hHU1qFxXRpb6GGWVgINPcjj6O/7jmJCxIEGHhxt/Tv5cC/L33FYMrvo8Xt9xhvxNzhZhp0F+78Fz08ej88NRf+P4N8c5P1tlGNZyEVVQuL5if3wysAjkvZpg4eQvaeDkz9Ujf+O/QL8Sz2HkwVi1vwJZnsW0GS/gUX7/SIJwrbO/DMMKRTyJosSxF4l39qeKO6WIZ3/rOf5KNKGafyyIpRp/TBoTrUSQxRiJsyl6Zy6SwHxSjxYysfJSSo72VGcg1uHLe5OsV83u4Dv6O/67QHqZseHGn5M/5AQRr/wRnkgkZL3nq1b+/oqNA59H5XG7cFPpDuh/53Q0GbtHsTYtSYMnh7yDUeVv/fv4P3gQ7zdvjLYf/WThpkFZgVnuVqOunP5x+ueq0z9nsOW1Bqgwmoc6q/0VhawtR2B2yxx0UlPN4I8hlQdX7fh39t/VZv+GXH2MBPYNczHYTbhQzUiM+cAXDXneezltAT9CU/nJMTH9vXz6qwzKO65kyYxV4jTwxpsYOPgeVQ115Boe41E1PN5S0c/o6C8M5VHKkEXp5fiPxCAl3Phz8udvl7/x+HXDCJSrPQl7biqNN+Z1Rrb5rVC475Yw/kvBr5NPxNyGWf4m+c+vjm8ehVLVJ2KPCFEZ/wF+w2XFa6jBb7iITNAg4sIKWad/wrUN6UIChcd4UjU83lLRz+j0jzCURylDFqXXH9A/cZ8OxaO1puIHj/6pimHo4t54Ol0S9omxnbx+cfS3FLAEcfx3af7TU33UCBCaCcGEMzWQbGRQHuMfilITnk4/4p6jHCy/fgGvoJaTM0JFeMoG3tCrFi1EOPzV2bWU5588S+BtCJiD7+jv+M+NvzCR4OQPxeO/TP6e+gzdn26Lt/bdhHJDx2Fk2fSIW9YH2ZvO4Rn+IfkfVXUItvXJj2S+Ovkr5f9PWPxiXTSZbc0n0Td31cXsJc2RK+nv6J+YH7F92TLM/XAV1n25B7t289sa6e5Bnty58ViJkqhWOhtuDSGtakzkdrj+O7e8N3I0ZnuN0vxN/SeoGRKEtz8FHuLEaF6DzIn7n7htW74M84jb2i/3Yuduti/9vcibOxceLVEKVUtlRbpkEYn1b+xqdMjVFtNiRN+G6K+IW1IkzdseKyZVQ0buy0ssf2JwaNKLKNh9HeIFSea3yGpx75Ky2mBs7VMA8lnMRPo/9idsW/Yx5i1ejbW7iO+u74EMpGXOR/BYSdKyJGkZaVovFav+i1lDv/Y2mMoPmItFkZj/Pfh24lhsLcqXeB1f+PQ3ZkZi++NW1Bg7Fa8WuwHYNwnlSw7F52H2x8Xp7zX1fPi50O2jEWiSSbbceiEepw9sxMKFq/HR+m04dPAgPj/wM5G/EZmy3YN7HnwIRUqWReUiGZFKCPh79s9PC9CwQHcsifXafx1ydRqHGQ3vUV9/Z395/OLRn3Ty+/88/lNmtUz+H7c/ueJ/mLwuI5hBaBgaJZZMHIBMtzk0m9xrGVkt0tJh5Xmr6V5/aJLGsNSFv6ZrNJOD7+jv+M+NPyMHVMaIxHDy598rf3/Guj7NUX3C10hdpgcWv14K6agz4reMQKGqb+OgaATqD1HUSfJ3wdroikj/d/D/sfloUKAHPqLxZEIQkaX7YtPw4rheTdOL6R8acLsXoXu7IXh35y/Kh1EZHkLRx2/Gj5+sxYaj3CjAD9Skuq8S+g9viafkKGiR36xKtVyY/ovbMRMvT9qO2F++xpIPd+CYGNzC16kfROli9+HGiFj8uGUVPvr6ZEj+MUsgkBQ35SiAUg/cjPQl66NtkbSKPs//Im4L0fPFIZi241ddNxPcilnc1h3lFIN0TvnA03j19VaokDmFwlPM4nZjas/3sPn0t1i3+DPsO5MCGTNdj8P7v0e88cigtZwDHee9gefvS554/AUPILp2fXTblgK3JfsJR3/h6OR3eoJivLI9URn/h9J5MyBlzmroVf0+Gv4MksRPZZ7avRg92w3G1J1sI0NUhocV3x/WrMOGb0lL8kHKrMR3KPHNIsdqW3IS32k9p2PT6SOK7/6zxhbx7Y/ITChYOhdyl2uIttm+wuAhi7Bxwyqs+kY2cjAofLmkQqYCBfFohjTIVbspamZNCeyfhHLFh+tEQfNFpESmxx9Htl82Yf4Xx0hD6Q6ZagTYDwVR5Mb9WLT6AKRmAz83XvpwJBpn0pYCsQewaGA/dJy4CccRhdvyFEbFgvfh+l/3Yu2ij7HygMWJZ/NkKNAYw4bURt6bkpm6BNeL6f/glxhSujGG7JWZmg0PNseS2XVxP7+F5OyvMOl4ifFnmMAmKpENv0r8f9X+VB9/nxbkK0NGj0jCaLyXgc0B7uejgNAok2rjQ8SUiPAapBYvKKk5ouTsfq1E6+e9FGdw8IVC4dRz9Hf858afkz//Nvkbj5+WDUS5pjNwiC4+I+e9jPJpZQ2YqvbAFJR74nV8bg1GFXe3cwX+oxbIneSvln9BnFneF3kbzwbXXVXNRNBgv7XuSKzrmpvGaRhdff2TYL6n0Zjf01BbLRluK90JUwaVQxau7gd//gSvVOuICfvOsTT/3VYKgyZ2QpXMNCYVwqX0XzyOrXkdlRtMw574zGg0dRxezsOVZ6IQPDoLzxbri1WxYe1PXgZjN/RA6VSs1te//NbHp+NQn7htPC2aIhK3PdkRUwaWRZZIvg06sQYvV+uEaOImIZChNAZFdyZuxphW+qv+jcHuMU1RfNAPqP5yBRzo/SbWUScb/ZsC97wwCktaZoM4lHjyN2H/ZFQqNRxfPdUADfZMwtCtZ5lq04PZ0HHBGLS41xw4yVilBDhJOb5hHOopLQV6JO4o0xGTB5KWyZnnxFq8XL0jovcafCMylMJr0V2Ir0xWJHjwY4lvMxR/bTsnJmy3iER6umdrOx4Lm9/L55D9EfwqGmWefAM7TAXm+kBzfDSnHu5lQf1mkdgfB7jiX2IY+VDAZEalgQMwsMJtODT+BRTut8mWlsTkeLhTNF3RMmDvjH6o1XkRjrJ8AnLhpSVc8c/MNid8j6XdWugxsdorT/TAulFlcIsUZwieWI/ez3bA2J1nzLdLEyKQ5slXOBkug3S6+mzyXWj/HMHU+s+i46pflRQ6y0tCuIuGoxHhavVyCWu/ZNQoU2Wia6j/GR0+/pz9pXS6kP6kpDKb/DKL0OkasH8D8ad4nCcHUjBouU8b57VQaaEXb1iZlku6/Kn1zl+bSoEihNP/TJbPvcvKg8Sp3OKsXsuRSdW334xeLpw4+I7+jv904MgQ0XEiYyoU3PgzEkdppLLHyZ+rWf4mHF+BjhW7YNqRNCg/dAyGl8ugxzlrL8asRvtH2uJdsfVER4j8jyxLI/cVGrmiOHQQhJifd3+e/89yg2R9lB+719g5wjvB5HioSzTmNcysJDxf/wS/W4o2VV7BjKPyioCQ6Vc9mH7VVdLJyq5gEoeDk9qhUI+1NGsNrkkebIo50xvhIbFXmUWacFH9xxXcQaUaY+iR4hj3KdubgvpR2h+zFh1yt8Y0oYnX/hRPYeImft+AdqXX/uD3S4hbD4sb9W+qJzBkcS9UTsdMqmtjcPCdtijYcz3irP5N+mBjzHq/IR7ixCCkf+Owf8LzKNznEGq+2R85o9ug42pxSbHw76ijE7FcPGFVQhDnsHt0c5QcdALPTuyGuwa1Ru+tZu3bYJebbi8j0VRWv8Pajx+Woi1p+f63sYb+xHfwIuKbnkar6v9YHJrShu5Dn+q3HQR+kgeElg2QI7kgY0IQsdg/nvj222xjJC2Se0NokNMFShH37I99k1Gu5OvYEm5/PNQKKz+ojcza/9b+EMOfE9AvIm5Avk5vYFKD+xAZiMW+tzzDX2AI5T1Xqyy8P4Nd4zvgqX4buPL/MLotGUlXH05o901BxdLDFCYzIXhrRUxY3AlPXC/vC8T+4aRvRmfk7bASsZ79E/EgWn8wCu1ypPgN++sXfNylFupO/167RuoGz6Eq/uokjH86Le89HPnrtT+M/s7+cvbnxexvs+KvzGQvZBryD1lVGF6YKsRaPo9prBfPajmAZQyb17bczELBxbdQWoOW57Pm4YNXr9QsEC4IDr6jv+M/f5zI+PDHin9jRo15dOPPyZ+rTP4m/IhlLzVH/fcO0sWnOxYPlVVN4ki2VfkfvxUDijfDyENxyshG09BfWlZPM4pBGNITksFne/9Gi9n43+P/w5hary46rvnF6Cipg4ZTiVffwVtPpzcVhV+Dx7Csa0MaWocYq5mRtEAXfDKBbkhh8OM3j0ThatH4hnkM/93Ck4miMbrcLb+j//ZgbKX66PNVSUzY1E2NegUfu4aGfxtMO0OohKN0UsO/G56whj8Cx/Fx5waoN/2wFhF0Igp0xScTn0KGMP0bt/kNxU1cqSQEgrfiydcnYHTZtL5cCdCQ3quG9GFUH8ePWB7nW5EOK2iUevDvQJ2JE9E7/w2GzsFdGFmxMQb8UB5TPq6EHbXYBq74S6+a9udCV7q9NM2cJKz9xLdLA/LBEd9GiChIly7SMgPxkn6XEL9lJF2/otX1SyIDAdJy6ASMKptO0w3ZaZDLRKWvZ/gznxrk0ZjDCVwi+4NGeAUa/p9raWk/cXyoJVbOeAaZFKoYg4TPNxiyJ+DzLPUwa85zyC0TjSAnGIRTSFf8JZcHx2w+1+LntqBfhRcwem9WdKXh3zhzUsStfhW5636AE9zMy8ayDZaf6f+v8IlgHPd6ZNO9HlInsyEl8r0Sjem1Myocvfj0F+pILnuyzxiegmUKMS4p7mwyGqvaP2Qc1Zz9lbj/nf35+/Z3PD/gpQwnFzKWvDHiMOFFHvhHpvLidO6kDxKv/zVNy2tWEVd2UNn6TAYmMigr82ImAWH5NJUXZvNgOfhCDCWqTxNHf3Km4z+OE+ELN/5IAiNeRH7oUHHy58rL3wQc81x8UtPFZ+5LdPGh5coQkv97ME6MXzUcNYmXtKjx5lQMKHw9u/Iv1D8JNFgrNMKAnefC4KdFzXFTMLDIDRrnYaD6RzdTvsL9APrlGg61IFJUGYLtfR/n+nKY/DkwGRVoNG6RRkkg/0UW7Y71Y57ELXzUaJ9B5cZr/16MqVwXfb4pj6nrOiC/dQ+HGP58CzL1jJrSzE34KSogenNXFGUeoUng2ELUz0/c4rhyT7wkRBG3bX3Npmhxd9H+p0FbTgzaMPjJilncWMzoX6740/Av1O8wapAWrz6yEa2KdMaMX8SrXepOiluqDsSKfgVwHR8Tto9ByaejcbbxKKxsfz3eqlyPK/7ccWvQID50P/lwBP3djfuJRh9fgAaCb2yo/SmJ79Z+hpaKnjTCM8Ap10S+C/xkT/TE+tGkpW9/xBDfF1CoL11w6Kpl2s9NvZ1okDfgSjwr+632I0crLKfhn4WI+faH0mkUfn1hLJa2zGqMJTH8x7fgm4XPtWlmo2gUcnYez83Vd1v9E4NtwxrjyRFR6MY26+beU5/gpbLtEX2YbzbYpIgHm2AO37Lk0A8xmvbH0PDP0WgOTrNNosslNoVsapf+Ezowgs3nj1zkgX+BGOzVNxAbjZGvGSIQWXEAtr5WBFFKaFPWbz8fNVoASH6FZOKEbfz2e/n4q+Gi8J395/XJNWV/hRv+wnDCkhosv3hxykPCGEwU5hG+TODkVvnTxonvnTKrqcFepaR1CeKtMp7AkBsJ9kduPVhybwCF4qQWGQeS3cEnDUgLR39DB48nHP+REjJIEgV5duNPJIkndlTGOfljuOQvlr/B7xajRbnumHf8VpQbMhYjy91Gsp/PfyfxcdeaXLnmqS4+/OvpdhKNd6rdEcJLuyxsMsdnb6xftvyL/YQr6a0w7Wx4/6fjJGMyXqXhH4Iv7JGAn+d3Q+7WHyFGAUkcDf+qQ2n450fScPg0/MuKm4jG0SQQ6yB1FUxe2wEFPWNeW8IMidpPw5+Tnt6BJlhBQzSz134a/h3p6jNV8JQg8VE0/OnqU5T7CgQPwS1X6yVcqydezCbyP2U1GtLELVLye/rXM6QZpUwv8G+siinriRtddwz/x2CfrPj3tYZ/kViefFQHjfXkIxaT+m54EuNWvIxS15/D5oEN8NS4SLSaORrtsh3FOBr+PT+nj7/f/pzottS8sRGoUsEv87oid5uliAlrvxr+fQvw9CbbcPmx+H7BMr79cUMVgy9PXZI4fUMxwRj+QiHT/hTI2WUi5tDw1+p+q/05WmPFTGv4szYtIHCLT8WDMvEhLxj7I87ShW8WJJviJIY/4fC4WUFXYMWt6I2sDQ/iRZ7qo5Md9n/Mt1swd+lOHI+8AwVLPo77bxI/KcHW8H8sy6jhrxVLTWETN94bWJKfQQFJHA1/2XMgbzqYZKMRoOvSsvfZHi9OErz2awXeJQTfA+vkH2kSzn+WVBenv8d/pH0Yrb3xZ/jfVvcvov8Fm3uVsYRXeKMTTv6Kn5h3hGeIXppTGZHzb2NvSNQFwQxbw/rmXrLJn08nC0+Kaq0OvhLC0d8MKMd/bvw5+UPJSLl4VcvfhKOY27IJWiz6AWnExef10jzF52Ly/ww28cNET4/eY/SGynvjvrCC7gtiYP9l+ofHV3bM3RZT/OMgRb2npXvLFLxWmCv+AsvCE7cKwauifFyM5FZdxOQkGR9F5bzpZA2eT5KdG4b3r8fsT7/3TFqtI4g86L3sddS9PdzyP6/94uNfugmGpHoOqz6g64kHn8dWdsjFYyvp4y/GhMKXFX+6Az3BIy6DwTPYzL0KT9HlwyQb7CIy5kMVwY2RujLJy9kDG4jbdxZb07yEgOA2FPVuT6bx4jN/4C2u+Pen4f8mDV++aTm75jU8Xm86fvTgW5eoCU/9gH5PNMOo6xvzNJl6uD8gk5e6XPG3b1GUKHRt8Va/5Zm03Exaevh6+j8paVmJ+AoIo/+J736Lr9CcCdp+0rLn8tdR7zZuv1b7gxMV6+pj0JP2J+FpO4VQ+gFO4Bhp2s/oX7/G4kU7eLKOCZI/gSv+K2fUAqcItv0efCaaCjWz7iWwcAyFJTqKewkmXOQ7E6aui9k/wdNH8fmGzdjyxU58+dU+fHnoCA5s/wYn2ECpV/6k/Sk4cdvWjyv+EsEgP37/E6+Auh7JhEcMf6byv6KboyUnjrWRifkvBp/RNpzHf7/b/vPhy7PwnwF8VcsfId4FwbVfps3e+DNLCOxTs+IfxvkkXOInmfHIBhVT1Es0FfC1oDJFeAm5Z17hXpWq4ffSM+wIj5EMy14AMbw2ye/gO/o7/nPjTyWTFQ5O/ogBcTXJ31h8N78nSrVejGOU66kz3YO7rhcD+GLyHzj7/T7s/FZ3sqr8Fymf4qlX8TndF+QQm5AO/3/K/9hVXPHnufW6ku7pn3SoPlZW/G+ykDyNwzcRXWqiPt9EXBS+6DOxsnhShaq3C+gvft2y2ZMrvZfSfzIREZeee8RwexaZFRLrZbzBUwwV234a/rK5tyjP4g/gBHF7BvXe51uSS8JnQS19Hs21Qm6+XTJcN6L6hvT4lnRpOURXH55rX+R6dso6dCvWGu/8IB+dMiFJ3nZY3PwgatabjbRt38T85vfTYN2rrlq9uLk3pP+54i97NDKJb4vAJy07E9/p3xmU1Bbw6G8NyTD9L70sY1rtA716PvLe1wDOcSWeK9/9aQD/mfZn54o/DX+h92/bH2YTcSF/E7FgllJdfebS1ceiqLheOP7icWrfekx+Mxrj527BEe7X0J7ksayp730cT2b5Du8t2ok48oYa0mx/VNXBdPXhGxCf4j4IKcwgK/4tUaTfRlZF+nj8xxX/5TNqcsVf6vI5hvnlPrz/w+8vTX/LcQLQa6LeS7yzv649+4uG/0FyA5nFzibNlFt6n9HKUIYRhAuEbcKDPAubmUAG0Wp0/mky20SypmFOLkvIMZ7kVQaPIW0tDr6hmRKR5HH0d/znxp+KFk/GOPmj5PAvV5P8TTg8B40r9cWSY4IV/8KQuyz5L62SVUw5eUU6/K+Sf8Ed5hz0PXSQ8fUP9xOMo+FfVFx9LKIK71esfqUOak05nAi+fFxMXX0Ex7AQ1kTGXqb+O0eXnkfaYHb5QVzppcHnwY+TD2vJ5l423mt/cjnVx2zuBU5iVfc6qDn5sK9zBX5K30f8MuH7+tdbQbeGf1Ea/sGzxqVH3nh49I/IiHw5T2H9lrvRa+lg1L1DvNH3coNyPfSij783NoGc6Cqn+mQUw5+YBU9idQ/SUvEN6f8UlUlLWeH+w/rfbEYWg9yDyamiuuCoj384/Xk+f/nido8DsVH+E8N/FlfI/fZfyv6gq4+s+PffxDZ4kOwHwmQvQVhI1P/Bn7AxejDaDVqKvWdZtyRG3IxcVWqjVb0yKHhvGmBlH2RrOAfGm8vAj6piDX+lN8tcoP8TT0Q8mJGl+2Dj8BJ8J+OFP9r/l2o/2yzN9vpfbi0IgR0ePFxMnIOvXeedjhlGnMuSf5fs/7+H/mGn+oRhyp5kN7LDdXpJXuRcXAcB8wgXSFaGEG+YyFBSqC6JI4uxJp0fU/aamvUEIK8iqUzvJbcJDr6jv+M/N/5Eejj5c5XL3+A3mNqwCTqtOqGn+Czih7rSm9UdVRcXlf9y8koJfjXVE/gi/8UPnRteC/BFwV8n/w9jcv066Lz6pK+HgriZp8ZM4ik3sg3XC6KzEvDte+3wWNdPeGBnSP4m48e+Ng8vCd0KHFJyf07/8QhJ+WjU/meGY1P3vGZTp6Dgr/gbfLT9KSrS8O+ConT1CXDF7Nv32uKxbp8gPkz/JivThx8iM7iFULsc/Sube2UTq+fjT8OfvRW/fSxKPP0mvuKEJFz+Js3TASsnVcGduq5nDP8+X/BUH1XZcsmpZ9qLv7vR5R4t1yotjSSja0vp3tg4oiSuZ0ExiEIhhLPEXdj/4ntPfGXF328/j9nsIpt7uRKv/WWTxPCX8/m1cjW7+E2yllhG15i7f9f+4OlBuul5U1j76eMv5/jLsaEhIof1/0lsGvYinhm+GacUE2YL3IFyAwbh9aczc5u0sX/OLe+Dh/g9Cb4nUWzlql+s5h4Ns+KvxFSsQ+0/ja3DmqLs8F2mZoUfgbT1R2J950eQRIsYpMxViodoKXEXHX9/mP629hCQsPabyFCSg28YxVyvRvqr4a/uWyqoBUUOSPagdwaxMKARAaYzNYeMdnXQs0ymSVJIi9uL5GTQvPJriCBZzg8OPmnj6E+2cPznxp+TP/8u+Xsae9/pirI91+BUykIYML8fat5h3T1E0F9K/h/jiS8FuuvXdD35H4x4FK+uHIxa6XkkpD2D/f+vf7iKPaghfc2/DlM7iVdwPfgifxJ2R6Ns+Tewnda1uoSI/rujHuZ+1By5aGVdXP+dwd5ZUzAjsgiee/IepFJZfhr7lr2Pd5Z8g5j0/0ONusWR48YkiNOjK99FGm4WNSvVJJHoxrhP0J6bkN/lcrDf/1FP8chPs7lXF86IW5ly/DCVfBTH079y3v6SFsjl7zyWZjJdMeUPV/H3zpqMGcmLoHmZe5BSkjQYA1cM/+pjp2KgvP2QMsHdeIPHdvbfbr7+a+h/E0q++jbPjc9g20/DvwpP9aHhzwL6HwG6EomPv3zMysJP2D0RZcuOwnZtEPNJuKMuZumH2syjXMPpT38j7Js5GR9EFkbzJ+8lvp79IZuRW6Igj9nURUhtv/Qjfe/rZyHIMPtj/xQa/kOM4a/8x7Ts3nGeIbjeXWL45vsGhfoQDus07Y9CLoHDCcbF+j9+GydLld7C10Z9sdoAxEVq5aSquFNooZMlbggOO87Tgy2G/9Y+3Jwt+JvaQ/2v8H/BUp7j34AuU2KHCRUDwZv4ITP2R8X0fPLoH9Z+S3+Fcanxp4nmkrj9Yfznt1+mgAr5ou03SQ6+JRGJ6vUlb69S+oe5+ghDmTEsiMsKA7/sJZgb7gi1SuN0MiD5JYsX+CysKQeCaUkpKjTwylp66BFZmuDVzQT5L/VpXQ6+o7/jPzf+nPzxJKIvQ1U+WmNI5OUVlb/8Ou9n5iuym0+nRuHeY/B2tbuI4WXI/7gN6PZoS7z9s9UBKv8fQKvZY9E2a9Sl9U/sLzh8+DRS3p4OaWjs/n77ebrMh93xWIuFOOnrnyS4o+kYrHwxB7eHSgjTP/L2okFjfin1GKMN/wUDD6LNzFFom02+zCshnP48zWX3FNSuOhxfZHsBcybUxL2RCfjhw36o0GIujmj+AI/GfI1HYz6OmA86IV/HHajk+dXbdMSZzb3TxJYWfMQnNkpW/M0HvLT/gweJWyN+aOs4MSCNpf+T8CNQPGmnbTZ+mZfPifUvcftKcBuGL2j4zp5YC/eTZkb/2tNrvBV/Gv5G/4pPeSs80fczxHvtT1UCb3zcA+XTyNq1hD16MlFfWfH3+c9s7pUPePn6P0HeBBl8PRojSFrOGoU2Skvb9z79+ZkwpeUI0rIF8a2N+2UOqUEMf/mwFlf8ffpzxb9raALlt5+G/1PeUavS55JgT/XJTLL+tv0hEyI5RYc+9V771aXIGP6Kig+fNUeENjH78NmeVNag54FMBj6p8tPMTsjbfgV9/A3/SIrv4y8sKP0pkSwf0v9H8X7TZ9H24xNMY7wmZ0eHeaPwwr3Jw+jPBBZO3P9alUmQklL4d9vPPMwYgm8wMpgpdK3P5z+//zXawWcn+PwvpFOS2ZuriP40/A9zTiKIkRllhsdbFXdEUmIjZMZiHfPl1jAnU5hX2iFJEilPcitB65N0VqYpTBdieIwt5SSXiZCSDr6jv+M/N/6c/Pn3yF8efblpIhrVHYv1Zyjdb62GSR+/iALyJVqR578r//dhLM+z7/2F2eArZRICXMkc8A4m8sNaqnaoJTz9E7uC/tFN6B/NqoNIjoe7TMSMol+hZ5fReO/TY0hToCFGjKiD3Pzy7wXw+XahHt8uLKWbv2ga0T+RdN/ZNKI4biAgzc8UM/54rsvWt/BU1bHYRoUm8GUjZqqC7TF/bBXcTUtOtJrRfzRU98xD63r9Mf+XfOgxsw/qZuakBUfxQdM6iYy1BPly7PuFsbZBPXRanwtDVg9A5ZupaT34dPV58ZF29PGXrZQaref4v73xJRRLqtYas9KQF9wqj8F2KSe04G+qgu2wYExVZKJLkATTfnoP7Z2LVnVfJW550GNWX9TLFOW3X74+vG8CXWf6HtH9DgO5udeTP4FD01Gt+ECs1fZH4LoKfbF2UDHc4KlsGv5jK/M7DGL4K0FFy+dGF93cK+f4W/rQODi7bTyerjwWWyVK8GXqdQVexHzimyW5aajmp4Vwbv8CtKrTHwt+yYues/qgDmnp9T9fiWAvfe+L8HQbn/5BGv5yjn/DzKw1zP6wrj7e8aBCFaW/nKKk9OGF+S9uf/C0I3H1oUuRNM30P78Q3IWuPjzO07TBto/pwQTZy/Asnpl8JMz+4XlD/OjbuglPQc4vkolG/PG1eKVaR0zcd04gMxj4kaXQkoB8AAARdElEQVTIh8OLImHNGLy4JicGtH+c3y6w/c9cEQnypedGGLqPzOuhLG95lj6P3Jy1OvtLSOnsz0T8748/GSmG/863vwMJZw7JW1XDjMLphit5wyCjmgJcb3nRu/PzaCovIoiYQUx8zan5pITcyA/v5at2WouthD8yqXbwDVWUVEpkpRhpJgQyEZZihpzheWxWR3/Hf278yfBw8keliQoMERRyIz+8/6vkb9z3WDd1FLoPWoAdp239mepj9vznkEsPlCes34Ef/GkhGhWkq0+cJ/+lTBBJcrbAwil18IAYsefLv5jP0b9sC7yxP4D7q1TEfV9/hztynsG7E9fjGN0fSgyUr/GmZWPPh/8TFrWrhyZzvjVpglyWxliwsAly0Hi6UP/QdWdmP9TqsJAr9qyLIcjPd91WoDraNCyBvHfw3KHT32P72rkYOWwhdpzJgrrjR6JXgZuZU/jvCKbWq8OvBf+qJbkFF7me74nOqReide+P8XOxl7BsVDmIo4av/35Zguce7Yr5cki/FyJLY+ynPVCa/jlKTonnsZ57ZxG3jotwxJKe0xhkyF8DbRoTt9u58n/6R2z/ZA5GDl9E3DKj7oQR6Pn4LVQl4fo3FrtHNUOJId/iqRGTMKwkN596QIKH+GahHt96/EwE0+HpkdEYWvJmQwmFuZsfRWuoH0XzUEUwBzotHI3m98pbgXD60xVMabmYVPHgJ0OGAsSXtMx3ZyoknPoeO9bOw8jXyU9nSUvBNz/hJer/GHw1uhldXLZp9QZucmRt9xYWNruPeUPyP/gVXaLK0CVKdacl0v0t8NHcOrjPjzM4+vSXCrX9MdgtcAYRjg8/OR4knEUKxzTPwDeFTi7vh8KNZuMnrdIj4u0o+1IXtCmUGr/u/gRvD4vGjN1nERUZizPnQjIqkORG3HV3cnz/dUpUHD0S/YvdajlO8GFdJz/Cc491xbwY22xOdrK9OA7zm/F0pRASzBtqf2L62/b/leOf7bwgOPj/Kvs3tLnXMrn0qWUV7VtlYy+Sv2bGa7rdi7bzClNSI8mE4fXwQavXygwDGxg2Qqpz8EmY8+hmaRguqxz9Q/zp8ZjjP7PioZRx449kOG8cOfnzF8jfIE7tWII3Zy7DR7NX4vPj8oVSMUjNvwBX4TPkKY6nC92NNFFZULJ2fsiplho8+v+6C3Onf4Zvz32Hte/PwUcHZCukMCyDL/8DSJExLyqUzoNHi5dHpZypzdqHqgoeI/m0nCYjbwlu49d3x6M3RiIbN0ye5dbbQn2iMan67Rfpf54Vv2kUylSbyLVqq3+SFeaqez9U9txXfPg6ipiLvuYfjkX7btOw4QS3+tJWEyPRyF8dZNp+pP4fWo7ohbZ50yg1tDnMfJxfLy7bdAYOKd434b57k+GrXT8gmCo3Ok0ZhObZ5NDSOPyw/G0M/PAgfvlyLRZuo3sRgxQxmpHHQObIj5IP3oz0JRqgXdG0Fr7BrWO3d7GO/ZBI/mkNcvwga0idB62IW5t8xqgX3BG/C1N7TsdmnjO/bvGn2E/XokDqrChTjP2Wuxp6Vbuf7k/x+JFuKfk6rEDMrVUxdRnf5CQPIG7HLLwyaSt+PboVi1bvJ4XC+59HU2Z8BKXzZkCqnNVZz33WjYowA5ysLB6Hjl2nYT1paagniJpWyp30fyBNXrQabvC1XIFg3C5M6zUdm349ivVLPsMBvhERaSdllf9S3IWCpXLhkXKN6O60G4OHLMKmDWuwirwltWtg9mAwJTLnL4h8t6VB7trNUJPuZIngx+7E1F7vYwvpsnbxZ9jHV0senqJ/g5EZUbjMQ7g9KgeefbkisnN+46UHg0exuFtbtHrva369QIKhfwg++/GhsmjT/hn8b/sgVO23XjcB+/ADt+CxDgPxdqNsdCoysVoNL7InpHC1aHzj8V/KYhi0uDeqpOP3DWzeRP2vkU7+ebRROvJBh7dlt1BaYv77L9lfIcPfp4alkr5vtOxH+ijz+3mEYJJBuJFMJo822LmsefLz89G7l19mCtJBMYIOgsK0Grx0ySi95OCHJADJ4ehPcvg8Ijzj+M+NPyd//jn5+wtW9aiPWu8cNLJcBbpHf2MAirkhJ8AnpZvD2gkVebIPh6kV75I9bsMQPFprKr5n3O/L/wyoMfZtni/PAwt9+cdNpTT8e/MYSUSWwMhPeqEcNmP0S2/hYxRE13418LC6+hiVoih68HEYHzRrhDZLf9L6ghG3ovKId7iSTaNYgo8rb8L0T/DUASyfuQCLVm3E2s07sP8YX1FEpcUDObIib8HiqPHME8hxgzfDMev9UpWcv/7dp3Mw4q15+HDNlzh67gZkyf8E6vMDZ3VyEqbqv3j608vJOvRbvwR8rYqrvPqFWrqaGHpKo6g7f92H5XMWYuGKTVi3aTsOnIhHQopb8WCOB5G3UEnUqFUM2T3cvPplL0FOfigs5kL9G1WFH5Pqa48YPbUMrQp1xeoKg7HmlUcRxfIxK3ojO4+jlBNHDcIX73//iFEPps0e/JW0nL0AC5eTllu245vj5Bbi+4DgW5j41iC+N9KiDqM/+EVjOeb0Xc71VP4TpNJKLx58uvxws/S8YmtRlr79Xwg8CeHwTQyvPMp17BQMKHZ9YvvD32PBQuHwpZzPf7yP5LcVNsu+i/P0T/AEti2YjSlzV2HVRvLJCc67Mt2HHA/nQcny5VC5cEb9PgX4lYtN74xBvzcXYsPRFJyMFEWtRnXoina7+fqyIO3Dj8Gu0c+h5GtbtS3BQHLc3Xg4FrV/mNPs8+ALngw+eeQhvP3evfwy0++PP+bzxk54+zVOLg7+v1n/2s29wiMUJGQ4GVzCGxLUR1+WOXwOkEjzqD/S/zazubWzcJuHqSa7JvLCeD3G05ZTWMLkms/Bd/R3/OfGny9SnPxReezkb0j/0PCvbE6TCfDjVhM2dkMxu/nTqJTf0j8JutH1mSrDsd6+aLiuYn+sG1iE7wqE55z+cfrnKtM/CTsxomJTDPjSvEcI3F4Vk+a9iILX2RV9a0eJ/fT7/M8czv5y9icNDFmoNyv+Ym3oEQHCQiaE8RRz8cmzSLwpZZhx75UJj/LuE//Kk6lA4z0gDr6jv+O/kH3DUeINDR1bbvw5+ePkL/UQDf+KNPy3ccVfv2pLw19Oj7TB0zXy6N0n/uXRlpM6o2yPNTxLnSyVtAAGLHsVNdOxEid/nPwRoWvDlZe/3Mi9eRRKV5+Ir6kNAoFseO7dYej8MKepwtQeY3sInxflJSf+lSdnfwnxlC5eJ/8X7c/40+qF6PORYRS7chLOVCSS7PoX6eDlUe4j0WTTkImVZGYU9x/GeHHmTr0OtaxUq3pMCG+DqdPjZwffUNCjDuni6O/4z40/Dggnf/678pcnAVWqiz509QmmKM+jLuXEmz+of4LHsK5/G9SY8CU39SZHlvqDMb9LHlynnOX0j8dbTv8Ye8XTwP+4/g0ewfvPWdc0fgysfP9BGFIpC7dxO/nn8aiOVmd//in7W119xP2GXzMnS4lBziHvu98I2xu/TbE51Ka3I0Hymg7gryZ6rwJsBmVQvj61M0yJ1fNzpaN4L5MBrwYH39Hf8Z8bf07+OPn72/qHm3srGR//IFf8ozd1Q1Eu1v9h/ROzD+937YQus/bhTMSDeG7qcHTJrd/ldfrP6f+rwP6JxXfze6J060U4FrgNBdq+jBHNcuMmazHxJ8x6+hP8r+Wd/fVftj/1OE/hIt8QV36wTCEWumUxOQnMrPjriaBKMzs/8CcAktsQ004C/JkBo2WJ30JRr1WBySgx+Bx8jzIkhqM/Wcjxn44jGRtu/JEGXCxw8sfJ39gv0L/ccxglZ5qnKIERq3uiPL+Ga1WIDBYGeboM/ZNwDGtHvITmIz/F8XSl8Vp0J1TJzA90Ofnr5O8V1T/xOP7pWNRrPBGbg5lRqWdfvPp0FiR38s/JP1lgp2zTpXPe/n/s79CpPqxSgtZNizzMecfEUyAm0ErXF2C81026OkCMI08E7yVOgwhPu+nbN+JMirkyr5y7K9nODw4+KeLo7/iPo8OOJh0iMtTc+HPy578qf+OW9UbWpnN5hKQoH0//8ENenSdgToO7uYD0Z/TPWRxa/g46vRSNVSiFMTO6oExantDj5K+Tv1dI/iZ8NQlVqozE9rvKoXv/FqiR7SbVA07+O/33l+p/z8ffmO80NdTaECtDJgFUM/LMR/PDG2OGMIrHgYmVLkLYxoZ+xGg5z81HEiWvnRCYolJSATJJyvBeHxnv4Dv6O/5z40/kAcWB+RF5IUHMXyd/nPwlV5AlPK4wvCHXP6Z/gie+xIxxyxCs3hhVMspuYdbo9I/TP1dA/8SufQfddt6D52vlw13JaUM5+afD0cl/IYMn6f4C/Rd/ipt7SVXLXyr0rAmukfJZX1EwwoC6yq9CVftC3w54rxsEJf/gOalMBCcjTLpBVK4GEn8Y9MlGOfiGHnJ19NcpoOM/GXNu/Dn54+Sv0z9O/zr7g0aY2FCerUSxYO0rYzs4+8vQQQnk7M/ftL8DCTzVR2eVaokbK9ywl9yHW+WhNInX2YcUFC60wZQjxZU9edX3U4yVCYDksYwr5wVTm2ukFHfwhTgMOksSKpqJkhJICKxEcvQXQsg/oYvjP/KDG39mbOjgMdzhHSago8XJHy7AcMQ4+ev0j+oXq1mc/nX2h7O/1Lz6r9qfgfgzB4PyOXJd1VcFSpUp1JCLGOoUEvKVN7kXZSpBDXprdGi6KcCrqltjyNtqdH6qBq1EsE75z1szb5VpGe8dfEd/WdVU7rKMo4zh+M+NPyd/nPwVheHJB1Ej5tnoElkCoBIRveT0j6GCkMOKUad/xcAgMZQgvJf/wj7KM87+EDI4++u/Z/9yc+9hSk6OBN+4N8aWjgsOFw06WHjhcJEhJAKWDkB2BMkqgnj2SIqOK2Yzeb06NYNJ1jzmVmqQmpjXwXf0d/yn40bGgx6nK0PIC7yXzfBu/Dn54+Sv0z9O/zr7w9lfzv40M9g/Z38H4ujqozaG5zDmraZYQ97YHsxhNA5tem7bpaHu2fGeIlKT3+aRMmqmGFtF8UugYRfhrdoIDGvg2MOJ+CgwGO/gqwFoCG6or9S0tHX0d/znxp+TPyIOJBix4AkHRojMtT/e+ouIVCd/nf5x+te8E1Ibw9kfJIM4RhrD0dlf/y37Uz/gJdpCVQcvan8b3aE6RAxN8cmXM3okUWxzL0gpPdtfkhgZluRl0Xi+UNNfiVS7Xp7kRgtJKQdfqSAkEf4TQjEoeRz9Hf+58efkj5O/Khyd/jG6wegHp3+d/WEMBrUVQqzh30m8s7+MLaVjhsaVepn8x+1PPcdfmUasTb498a1OoRKDSQtZpLKKJHE2Re/MRRKUqomSZG1OjvZUZyAasZLl/GBgMNbBd/Q/jz8Mbzj+82aEbvw5+ePkr2gQlQxhqoTPTv8Y/RFGGqd/nf3h7C9nf55vfwdO/XwkmCKZzAkZrOyUWxEYJogUSSxmJcZ84Mu8JvJyaka52AhN5Sc31W/ZRqtMUgHNOy7fyIzdQGAG3ngTAwffo6qhjlzDYzyqhscziwmO/koHx38yoDxOMfyj/OLGH4lBSjj54+Sv0z9O/3p6U8Sl1Z3O/gi3NtQ0c/aH5RPRoZ5WVX3q8Y/3+y+wvwL7D/4UvD3NWZ4qQ2wFYWmJBppNjOMx4qEoNeHp9CPvW7XF8usX8ApqOTkjVAaPbOANvWqyZBKlq6v7Up5/8iyBtyFgDr6jv+M/N/7CRIKTPxSPTv46/SN6U/Sl/FrdKfrTBtEbTv86+8PZX87+vJT9Hdi55+dgZJIEpE99BskjaaKHrHQjW3g1Q8gTK559boSOnDbiz45VGNl0Tx6JMe9b9PJgM9lf0zWaySQ5+IYOPqUc/cM4TJjJcpPjP1H6bvyFcYeTPzo4VMo6+auyQoWF0z+kRWK96z07/WvOFlRmERI5+8PZH1Z2mhFzbdpf/wc0PDPQkG2ZwA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7414" name="AutoShape 6" descr="data:image/png;base64,iVBORw0KGgoAAAANSUhEUgAAAv4AAABsCAYAAAASVLbYAAABW2lDQ1BJQ0MgUHJvZmlsZQAAKJF1kD1LQgEUhh/LElIowaGhQYKIwiLKxgaTEkFKTCmbut5MA7XL1YggKALnlugXRDS2uTQE/oEoKmiIlgbnQIKU27nahxYdeHkfXs45HA50OBRNy1iBbK6gRwKz7pX4qttWoRsbLtGQouY1Xzgckha+vL2q91hMvx0zd5Vv7IuHziMl6Kvtr8VfTv/2t1XPejKvitdEXlXTC2CZEA7vFDSTD4RduhwlfGxyqsnnJieafNnoiUb8wtfCfWpaWRd+FvYkWvJUC2cz2+rnDeb1jmQutiTeLxogRAA3MfEoEXzME2SBuX9mvI0ZP1to7KKzSYo0Bdngk0QjQ1I4SA6VcTzCk0yIps1f//7hT1a8g5k3gcGfLFiEiyfobcmG98A5CuWKpujK92ctVWt+Y2qyyfYSdJ0Yxusy2Eag/mAY7yXDqJ9B5yNcVT8ATm9kn9DFipcAAACKZVhJZk1NACoAAAAIAAQBGgAFAAAAAQAAAD4BGwAFAAAAAQAAAEYBKAADAAAAAQACAACHaQAEAAAAAQAAAE4AAAAAAAAAkAAAAAEAAACQAAAAAQADkoYABwAAABIAAAB4oAIABAAAAAEAAAL+oAMABAAAAAEAAABsAAAAAEFTQ0lJAAAAU2NyZWVuc2hvdAtxqJkAAAAJcEhZcwAAFiUAABYlAUlSJPAAAAHWaVRYdFhNTDpjb20uYWRvYmUueG1wAAAAAAA8eDp4bXBtZXRhIHhtbG5zOng9ImFkb2JlOm5zOm1ldGEvIiB4OnhtcHRrPSJYTVAgQ29yZSA2LjAuMCI+CiAgIDxyZGY6UkRGIHhtbG5zOnJkZj0iaHR0cDovL3d3dy53My5vcmcvMTk5OS8wMi8yMi1yZGYtc3ludGF4LW5zIyI+CiAgICAgIDxyZGY6RGVzY3JpcHRpb24gcmRmOmFib3V0PSIiCiAgICAgICAgICAgIHhtbG5zOmV4aWY9Imh0dHA6Ly9ucy5hZG9iZS5jb20vZXhpZi8xLjAvIj4KICAgICAgICAgPGV4aWY6UGl4ZWxZRGltZW5zaW9uPjEwODwvZXhpZjpQaXhlbFlEaW1lbnNpb24+CiAgICAgICAgIDxleGlmOlBpeGVsWERpbWVuc2lvbj43NjY8L2V4aWY6UGl4ZWxYRGltZW5zaW9uPgogICAgICAgICA8ZXhpZjpVc2VyQ29tbWVudD5TY3JlZW5zaG90PC9leGlmOlVzZXJDb21tZW50PgogICAgICA8L3JkZjpEZXNjcmlwdGlvbj4KICAgPC9yZGY6UkRGPgo8L3g6eG1wbWV0YT4KMZ/AQgAAABxpRE9UAAAAAgAAAAAAAAA2AAAAKAAAADYAAAA2AAB0GmCwGmwAAEAASURBVHgB7H0JwJXD9//nvtFmLUSEylKUKFpo33eSilR6S4uytKqUSJt2rShpoc3WKhXSSouvQiWFCpU1S2h7e9/7/3zOzHPvfdvw5fv7W56p997nzswzZ+bMOWfOzJw5E9nx2XfRC87aj6RIFAqRCD+iEaQhCj0GQclpSRHG8UH/mSdi70Qtp95XnAUVlcS/NP5ZnsSSXFyEeZXtyBDCJ0ZC/If0Z1wV546Q/0L5E8rfcPwJx99Q/wj1r1D//MP698GfdkVPyiDlXYo+FXTT0clcVNoj1MJNl+dPRSuPCxI/UU4WGOv4MK6h2JPKSmKSaf4WExQb9RMC96rKsxQrL4RPXASICvEf0l/If6H8kTwI5W84/hgZhOOvKROkhlD/CPWvUP/k4PDf6t+pv+y0pX0/vnjxYiq4KaHRNEdgmgDYLIOQgrymvHtZpC/p9PZTGaS4MiLqI9zEQj+U6IL98lFBmSrBT0FC+ERKiP+Q/iTgQv6TLHErvoGsCOVPIF8lNUP5G44/jg5siA3H31D/CPWvUP/UwOAnypouB/p3JG3fzpiFjsOSBlc3o3ZihMOsjbTuJTclkHLO39JGlOaDe8+t8ltus09grAhQefzAHdVsgGZDirSigzJslqBSQviGX8MakWNIMowaboS4EP/ER0h/If8FsoPiJZQ/kpuh/BUlmLQMxx8uwIXjb6h/mKpl46VpVqH+9a/XPyOp+z+PRjlW2KqiKfBeG5e2KUWdRBJNckqWhKmC2fZ7pcvSlVfxTtyaPqZH01etHL2pCMboPx/dvoGWJfgcwg/xr1VtoyLRiaOmkP5C/gvlTyh/w/FHA2YgHykebQANxlItAZnA5KckKD/104tRS7MFNUUE74Tjb6h/iEhC/Uus82/UPyOp+3ZRclAoxJR7p2x4WSINzBQxHcaVuPCihd9cxvcCyJGQUiwrs7m8QZlWlku2PO5RJUhUCfOMCeEb3oQPKTuGM8OWQ2qI/5D+Qv4L5Y9kp6RmKH/D8Sccf8kN1DVC/UMqvCRDqH+JFkL90+lKgU5tDOLIQ9gxSokcpqmPISswmA1WEzwhWU696UYc4pTHdqmYBuW46CCRua0w9xXo/yoyjYp9EiPsPUUwoxTcNH0LSAifOCZeQvzHGVd0YSGkv5D/SAgig1D+hPI3HH/C8dePDE6TcJ+BjFSSdIpQ/xASnEoR6l+h/pmof3PF/3ORhuMZPXkdK848TKOglY8eJUo3DYLe0kBsSYxMSAqyGANyQ8m+FWl6rX7pwbhTb4XwDQtCSYj/GB0ZeRjNhfQX8p9jjlD+SIq6EMrfcPwJx183YNpYETBGwrfiQ/3DqVpCS6h/SU8lVfzL9U8q/m7F3wZU7p7GtC5RCYMxlBK9RqpZtOJ8ij25D49M02AZo2/7EppVMDejWIbwfWRwMBgbwo/hLcCRw02I/5D+SAkkg5D/QvkjmRDKX5OMgZh0+HBaTTrUaG86HH/C8TfUP0L9K9Q/4/p33NTHjyWBYh435jl6mFGMu+DLmekcpcv7CEuNBDmdTmvi2gQ0nzihsM4IxDejQvgOGSH+A6oSxaQby23iGVCV0ZNDWfwzpD/DRch/EigBpYTyR2xh/BLKXzeDDsefcPzVYmQwckhc+LEjHH/D8deRhaMOk5ueTvQcjCqJ8QEZBYvef+Xx17z62DKiah2MDNYCVptcQDf+ccbwqyfmjtNarEQ9pA96Tz5CxTw6wBvfavNo0rKlre7rff7ptwIf48BC+CH+Q/oL+S9BJITyh+KRRl+2Ayt5GcrfcPwJx1+pDokh1D9C/SvUP0+sf3PFf5ep6MY4kiFxLd10cPMyYyp8nLWcfu4GHXmbic2O9T6jLT2QR/rhYo757aYGlsmN8CH8mKbj0Kl5YwzDQqbHJnFmplMJqSH+Q/ojWYibYvNxYy2LiVFOQEH6DvnP+RYTX5nAC+VPKH/82BXKX0mIcPxJGGFNTDhpys9w/OW6bQJ2Qv3DhlajDy9DbDC2D48cr1U7Ifv/b/w1G/9YXWzsU2WCSvrRUKvyvAgkFs3VeovyY6WLd+wQKBWJJRi3+A9rKhlGvlPdvlpCuVZeCD/EfyL1iD5C+gv5L0FOhPInlL8SCTZe+A/tfsQGKCmrbiTiV7oQjj+c6ofjb6h/hPrXv1r/jKT+wsO9dLUZjZrtjZedR4vNQKwGir3LGIhen6oZsGY3+s8iorRTiPg4mzcoUiI5sK30s4cQfoj/kP5C/jPBYaLHPo5Q2JzEsTym1ilPKH+8wHZyNZS/4fgTjr8mIkL9g2gI9a9Q/zyO/u1W/BOHWCrtzEvx4ZV5N6TYLxtvFe2DG56p6lOBlw4vu6qIDtPxO8nKcBltO0h5+DMo1z0HJSV8h/BD/BvthPQXqLoxXok9eL4yfgr5L5Q/ofwNx59w/A31j1D/CvXP36h/y51nTO2WwiXFW2q+af+MoEQN4mw9334o3v5bmr1vWaXWK5cUfAZ70JMeXJwJaJsEJOSzVH4wWwArhC9k8C/Ef4wmQvojZ4b8R54QX9j/UP6YoHWyUxcihvI3YVwhjTgC0UM4/thIzA+bKJOBDD2GGf/BiHD8lVwhkkL9R4RCPIT6X8AT/yj9I1HxF8G7dflASjomiA0mEgxMkvIuvkjjTrvxh4+LXRHs5Yj7YsZgS97RkYOhQhT8lx5D+CH+Q/oTvzAYo8V5QrGSwxbNj78+/6Viz8xuKNZ1OVJOyP/50X7OOHS8MvNv4P8oDqx7AtVvnYRtxEdc/lAkSzp7aymhD3lb4JWFrVBQiDohfMttH79V/uCHD/DcsIWINr8XDS8+OdYnofxjH4hI04U/H//h+PPr/J/y5tO4b9VF6NCmIi4/RX3AP/1XFwUP6if+DsJvpf9/Av6jezdhBnk4Qh6+7aKTDQX/pvYbIajV/9L+/6u0P2Ul+XQ1+fSuCsh3iq7pFK/6fjGWTVjM4W9115/Bf0cd7rWCBZsPfsJHJYMs4aY9CfiynFYRG2/9O6pz+uCmDc4a1z3rTf3xaIEbJxLetVJD+CH+PW04Ig/p7+/HfynY9eYrmP/hV/jsjXl4Zu1XxvW2apKO/3PgtvHTMKjs6Yx1csF09WP1f8pmPN6wDQa+t4/ywySF/+SLlBnRaFbkKVkRNUrkQY78ZdG03IXIwByC+efInwPY+cYEdOo6BasOlsRjrw1A3RwZ3HwjQYZZQ2IffyZ8J/RVdGL7Q/lLfIT4d8zj6e7w+jEod+sz+CZ3JXQZ2BnNCmeTI1jjBXGO/v6d4+9BfL5kAjqQh9ceKIVhrz+KW87NEMOdSZVQ/zB8hPpfoGT/7/SPlHfJp7eRTy+uhPsHdELzItnNTF4M+r/Ev7fxTy810//SEJPgjd8nugE8zU8KEt/Qc7AVcOSzEzmxiURsiS7xfRvDTTA5GRbCD/Ef0l+gukrBFXP8rfjvuwVoXuoRvJ5yLP4/FWX6PYspDc537M7P9NIg4H8O2M91R5Wey/ELPQVocsBbHhLkT2YUuOsxPN/xWpzGc0Yug0pKfD4WfMWlh5j+l4cf/Rarh3ZD8rj3sO+M8ug3tScaX36K85CSTus8EuafBN9PXYKq/q363zorwCqVz2AhKZT/pL3fSH+/u/9T8NUbI3Fr6+exLZILtQYMw/CbcyMj4f1r8R/dg1XDuqD52Pfxy5ll0XfKw2hy+akmS10/sDsYAkp1vwL5Qz5Wik8M+Y/KcDr5KzpWEIISZV7i8x+Qv7+b/lkPk8t/dfgH8dWSkWhAPt2OC1Fr4BCMuDkP3B6U8Pm/oT8q/p+zN0TQ/LJ+0bP6T7/14H7qW8mJQb9dDsWygno18A6UkCgS0cEbTWXkxtNW9GLE4TOG8EP8ixSMiERY/BHSnxgrxmNCT2LwnOOj/sL89918NCtJxT9bPhTKtAPv7zzEOgcCOSOu7DQBC9pcZl1+vP6Pfr0QbWv1wstZr0apLJux8uMDJo9i8iepGHq/8RiSL8jIskU7/PKJf1j+HNqOFzp3QqcFO+lV9RIkTxyN3iXPIoAYCD79hfGvuoXy9184/uzHtik9UOuRFfg5egYKtx2Aie2LIru2iGL85xnlnz7+HtyBF7t0Rsf5O0kHl6DpxFHoXeosypx/SftD/v8L8/8BbJvaHTV7rcQv4tM2j2JSp+uQzQ9gwRgnSk0MCUMco3/f+JPg1eeoYghWEoKnhKmpyzOPjab+SxWI62YuMp4UL0txHOJZks0PqfuzgizZTuDzKR7i7yjO5Qrhh/gP6e/vzn8H3xyEoskv4qcK7TDwrGno9MI3JgOkkCtkqf8YNva/gasckhYupOf/H7Dy4bvQeOo+1BzSDNn6DMSzP1KK8HUTS3ov751YQJv+AlZEXJb8YfkT/QqvP3g37nz+M9b2ZORqPAiLHr4Bp7Ga6eBbi0xCMuVPhB/K33D8+SPjb/RjPNmgBfq/u4+T1ly4kSuKj9XNi5PJOAH/BRx3xDSW6f+Q8Tf6DZY82AbJ5OEIefiCRoOxsFdJnO7lzz++/WxgqH/9xfXP6EcY16Al+pJPQT6taSv/l3CH7n+j/5jib+b7tgwvFZ0CgaNl4ANWA7AUdRGO0iyHzR416opl/Le9ZFn8h3IyWF59O7Fir1hC/COET9yE+CdBhPT3z+O/g9g4qjVqjNqBIg+MxkPf9UedsZ/EmZ9PSSV7YPWkOjjvmP2fhgMbJ6DuLeOwvWR3LOz4NZLrPI1PzEBZxUj+RHBm41F45+HiONkU/0DdVzKfpb/8V/LnAD6Z0h01HnkT+1lANKkEei8e5nYV0sFn+aH8MxxziBAy+BfKf2Hij9Gf7VWR8v7I+Av8tHwAyraYhW9Vn6Qr0WbGSDxQ2J2psSqKN/6x4w9XU6c9yNXUFfjF2l8cfcjDTXMlGFP8o9v/R+Tfn0F/IfzfNv6QT5f2Q9mWc7CHKIviCtz93Ch0LXzaH+T/Y+M/wdSHzK8xVMxBQROhTQ5v9uKzi3HfLMSCnwwov7IEgb9FKrS8dW3Vq/aKf9Azx4OIX/WPl80E/Vd5VlYIP8R/SH//DP7bhenJTdD1zbPQYtpTaPJ+V5QbsI58boLBSY78bfH6vGTk46+j+D/6CSY3aY2eb+dB17nDcNsHj6BYl6U4JBkjeWHy5wxUGvQsJtQ5j7F/lvxJxcGPZqBx/RFYtc/V9tSbBmL1kPK2UmjKWAy+a4Yq/+fBD+n/n0H/og1RtRvj/r+Mf6nvYUCltnh8V4qNv0l5G2HGrPtQ4hRPt75u/7zxN4pDH00zHl7NhVRNzk+rPYBndcpxx07yR/2i4Prmn9d+17T/7/T3/5v+/y7wD7+PRyvdhcd3prLLqEXnvQPPzbqHfBrQqr4V/rj+TcV/F9fExAAsjIyh1XdT9wlDsUlaMfOG+Xp0zMEU5lU1lKRI/fJrPHzy6SzMUpiuyUDAWHrPMRvzsdAQvjAd4j+kv38g/+1/E11LdcK0AxXx+Ko+qLC6N665ewEOkuudQOB35tqYvK4Hymc8sv2H8fXMnih3/wqcd9doLLz/Uvzn4SZoOJV2upI/Eh9inUg+ugR9Ch3oElThT5E/2IUX27RAp9e/IwytVpyFmiOexZM1zhGnOviEFco/ITyU/3/t8W8/3hnc3HbajF2QBQXuHYPZ7Qoi0z95/E3biRfatESnxXto5iQyzY4aw8nDNc8xKRHIn1D/EFWE+sf/f/3jINYNboabuSNuajf59Kp7yKf3FkAm6ebBkPknjD+RtP07ZdWjYVh97x/0g8HZ4LhHfh4zj6UqL0UfM0jFt5xWlt7Qg774LG8bVooHxC9tKoTwHVZC/HvyEL0ohPRHwjCui5OGZx2HoITPvyj/pb47GmXqT8bOQu2x5MWGuOg/w1Hi9mn4WnIg4P/IDRi0fCga0jWmEzKuXdE9i9GhVg/MRE2Mnd8d1bNtwbCqrTB8uw4HJ4QcDfHC0o4owd37P0f+RHFw/ROo1mAiPvEViiYdu46xWvxF8W9IViVD+Uva+veOP4fXku8aTXV8J8Y7pSIeW9gX9XKe9A8df8nD7z6JareShyUzRf8ZSmDg8mFoeK6WNhPkj+SQ8YiL1qOFcPwhYgwzf9vx5+8m/w7/5zGOj9PJpwyiv1PJp4v6ou65Jx2bRh2lGn3/Hv07frjXE7m6WXwSBD1b39sDn/kdpAd5/bo+czLFIrX+Ec+nH1Z8UEYszUfwd6DkpXvP5wvhB4gI8R/SX5yvAl756/JfKr58vhOuf3AtcrZ6Eis6FUKGT6fixsoj8K54PjacFMaDr45CqzwZE+TGXqzu3wYNJn6HyoPHY3ydCxD57hXcWaoXXktxLZeUUdtPqtALb4+tgbP+NPmzBws7N0WrOV+7Gkp+nd8Uc9+4G0WoMxwl/1JWomuRjphxIEiR+1nVTMHdUzDwhoN4d94sTJq3HGv+8xF2HzwduYsUQokbyuOWepVQPGcmE7RBn9qr/DAJGUQe/hab3liCua+uwOrN27Bl67eInncpritcGDdUqYoGVa/EOdw1sUUYe3cv3uh+O5JfZDtYkHhHCA6Kc6VnwdUPTMK8xrvR5dqOeO6Ai/VZY/Bt0yOpMHq+OhotcwcXHgV5D+HbTat4YdpyLHtnEzZt2IEvcTby5cuDSwsXRbVa1VHt6nOQ8VjwU95ClyIdMGO/KhgfN44NX3U/AxcXuBSXXlEI5avWQN0yFyOr33EA+8HKOpCIf9fmePvZhtfUhs8xrm5T9N1wkBkYLMOR8HPg1qemYXB52sMfepP46YDn9qvNDoMB/cX5LxOu7k5cll+dQOMsW12i5vlGubdJF09NxaCSG39D+wujB/HeOs/neOrmZPSxOrtdFsGOwxcAlTsDg8vJNtgHwd9D3inZC68ftuowLSvP3DyFmc0vsx3+I9sfvGpVdhW2F39V/uILrJy2DJsP0FTNCjmE7z7fjT0HfsYXW3fjqwylMWh6CxTmHF+YdLUhnT7QkHT6jccsU06rgaeWPYyqpxHLkVR8t2Yq7u8xAYt/yIVqTe/BI3eXwHlql5XicGG/rK7qmT1Y4Hk4hv8LmmL24rtxbcxtfwBfhfA5oL+Ub7FxyRK8TD57S3z2EZ0R5LgMxa4tghsqV0G9qgWQg4eJArSkwz8jU5b0x1W01ZZ1kQXVU8V7cMF7rvb6xZAIH5kdTzbP6zAUvMDvyKFvscHXbfXm7di8lbxNGVCs8LW4vkplNKhWAOecJPp3pVvZh9/E/YUd7SohnhZvf4ainbF8agNcxETFBiHK6xd3Tu2I0g+vQRpln+t/V4IwENBf1vrDnYMGS4rjBsLl0iWYt4gy64Nt+JC4jJx3GWVWEVffqgVxjg5mJbY/hfWlTAhkkfQ/J38S4WfCNZRbcyusQq3Kw/F+QqtksxKXv2xJhHw8jnx88TzUrjKCeYM2xtufDr5Pd63k6zH4x5N/h7Fvx3ospPxbvGYTPvv8c2z89EfuMp2B3AUuwaVXXo2yVWqgXumLwTu6Emp6DPjk02alNcYF+bLi2u7jMbPZpebf/1f5zyqdgH91pOpPUIn0F1f8g1YGuTQpDihAL+nlWB4lKIO2wAkkyOdirGF8NICxMoJ39c3XojTQTaKBrgjHQpAewne9FOI/pL+Ar/j99+S/77CwU2Mq0GmoyS32J7TFvvc1tCnRAy8fTuT/xEu8KAgo5Q9+8DTq1H0K24t2wivPNMAllBf7lvVHsTvn4EfJCpMykj+ZcWXHCVh4F92BMjZY000vU3x24dNnOqH82TMfzctQSQo2Fvhepur98M7oyjjd+kQfCfIvZSum9X4e76Z8j3WvrMQWngmwIFhRtu2x+3HR9IEYujUbypW9DJl3vYvF7+zCwUD+Zc6Lug/3Rr9bLscp1tF8Px3/p2LfRwvxSOdhmP7BT0YMWXJejQo3ZMO3q1Zj7W7n2vSU/HUxYOR9uClPFg9/PzY+9ySeefc77F67Ass/9aoIi3ftPxUXlyqLOk3bomPp7zG913hMW/QW3vuOo04ifE6prqlaAvnPuBDV2jVFhRxK1F8qDu1+C4/3HoEnFn+KA0RuWuacKFGuMHJjJ1Ysex+7pdBTycxdsQl69WyECrlojpUo/w9/iOm9X8D6/V9g9cL/YAcnHjZKefiRbFeieoVLcUbkZ2x7axXW7KLmLbzax0k4v0Y3TB9cC3k14Tm8FVPVD/tY1iKWdVANVV4fMl+MMlWroXmXZJQ/91ssHTEWzyxaiTe2/pAwtrGcaBbkLlMaJc7LjsKN70LDK7IgkroF0/qwnr/4slXP2PhHNSPzRShb9VpcU6s5OhX4CMMeW4h1bxPnO2Lqn68EcVGyNIpfkA3XNmqL2y7/9ITth+pcpRru7MY659iDN4Y/gWdfVZ33smmif42/UnOyIE+pMiiWMxuKqM5XkgaEp1j7P3C7ZdtI1EIL+SlD/nuwaE5T5FO+WF61nxkS+z9tP77duRcnnZ8DZ54UZFSGAL5vGr9Sd76A2yoOxuqAEWPwXZ5MNw3Ce4PLIUu68f9LvHRXE3RY/CMzOfgZa/TDupHkN722dwnal+uGmT+zMCv3LFQe9DTG35yTzT+O/sFFguZUoGI8zGIyVmOZ4mGWcWz+T8UvWxehd8ehmL6VfEa8ZslZCBWuPwt7Vq3C6i9Je7QZynrFzRg0sj1uzOMn6wltVPVSP5iNh6ZsRMpPH+O1RR/gO59utFzxUrbpML7ZsBxvbPmFXREk8sXoSch+VSlUzpcdOas1R8eyORipeHVzKn6mDOjdgTJgC+vGDsqSsyAqlDwb375JvvhiPzGXhMz562DwyHasW0L/H97iaCzgi/2ZcGGe0/DFjm9ZEw8/6Sp0nfc47r6c/JnY/9FPMblRMzy0KTPOy/gdvvieLRQJeILJkrsoqhc9H1mvqYc+DfIZ2VgyZcMvqm9H1vdD1dfj8oazrL6rv9pH/S8DsrC+g1TfvKyvVYVvp1Am9E3gNcoQE4sqWAjOchH5+DoUrtUMnQp+jGG8gXkd5duKT/cz2U3LmYsgHa+VyOn5OOtM1Oai03uEE5d/16PAj+swf+N3cfjs92xXl0a503dg4cpP4dckSA5aoBqNVrlPYuGe/lM+w6LBA9B10jv4nhdInle0DG4uczlO+3k7Vi1anMD/GZGzVAuMfKwJip/BayXT0b/qyj+1P7qZfNoSw3c4PmUMIjwD99rcZFwe40llPDb/CT0O//7BcJrw7HHoD/cqM5VwdriU++BF+bhNf8AqXoDyiD6CzO7Rr0JYItN8ssvHHIw3N57+PYNliSH8EP8h/f3j+C/1fR4q5GGlXcUwcMUQNDyPAi9lLXoWb4dn9urwKvne+P8MDuRT8XSdc33cNjvQ+9DaXGg3cww6FsxKSXIAG0e0Qo0xH5qAjMufi9Fi6mT0LJaV4uXPkD9RHFjKCQZX7Paybk7+RZCj2Ris7n4tAr0nDt/EnMnsCH3/bBrZGtVHuzoqMhLJhHPPPQU/nXcTJj7dkkKfW7ZpP+PDyQ+izqNvYV8g/yIXodbQERhZOxdvG3bByd8ovl87DsktJ2K9JhSRjDi/WldMH1ILebhSFv3xLTzUoBsmbafazbKSzq+Owc88gPq5OZAyBPWMfjwR1Ws+jk1Eurlm5mpN9Iq2WEzF73L1g8n/NPzyWi9/BoNxvv2ZeKj5vSHlqL4HBSo/TSm2vYz2yQPx8hcp/EXYF9TCqCldcOOFTnk49PkidG3SFy/p3gbCi+Qsje4je6H11VTnCDPe//p5GFueaI2KwzYqyUIkmgmFuj+Dec3zuIhDH2PyXfeg54rvLI+hLnIqSjw8ETMaX6wWMJ41ixzC1ifuQqUhLEtwbLzhfRGdn8Yrramc2G8HP7ppLCreNB7bEsc/HTbnQJtPrUrn4ILV8GVXHroxYfzLjCs6jbfJp601qgGEEd06CTUM53qPEapLvruJczeI/3r7M+KKzhOxwE9qDQksI23TOFRinT/27VDB0fxtsHiulHi138FXfnu0fDsxvfkd6LLi53j/JxVBz4XaaZMZwbHkLyfgOxaiS+tBmLl9HyLZiqLd6D7oUIy3iwpEDL41V7XgXwCfa8VfzMVdlfrhNW2qWPtPQ+m+z2Jq/QscLlg54//D69Cn7D146qtURxOktOIPT8aLjS5y+N8xxSlssQZRiecu35onucunBjK4qgTwo9jPVfdiLcjDTHf1JA83H4NVD1xHV6Z8QfEBfPsZ5a7CODRtNZETR2XIiAuqdcHUoTdyUsm8P4jPumLyDjaGyUk5q2HIpAdQTworQ3r4PoLK7/dvjsDNyTNIX7nRYvp49LzudENF9KvZaFyxP1Yc0puqDvGfsRrGvt0L1bOyYopjxR39HaYMeMrJAGmhUdateldM1YQ3E/H9/VvoeWtXPLONMkAEf76rW30q/yrJtZ/vkXa3PNEGlYd8g1sfqo0d/cdjTWoAPwsuuecJvNquAKTWKgh+6o7pqFttBD6qfSeabZuCkRs541VRTI9GC6Lrgidx92W6Fk5xAf61Q/MUmrUgLlnfKOt7fo0umDZUMouUw/o+xPpOIi4FI0JcDpvcA7fkzuz7X9AF/yC2jG2LSkM3uAiLzMSFnqfJa5dbPawijE/7aBKqVx+DDxPpPx/lG51GXGbvsYbcba5VaSTeV8dnyI2bhw7E4FoXYNeEe1Du0XdZT+Fb7XA7Li83Ow+fzB6I27suwG5DExX/16n4X+wcT0fTvsHinm3RnG5iNeHIVPFhrH6iJs425mD1vl+Dvnd0wVObtVghpCUhW7VH8OrwapC1WXr6C/hvF2Y0uwNdV/5kuLH+14RjkfiUO62GeP/lkG64cY8B/hll9U3MJ/iMJlCrSuq+na61koY+s0rSo2BYUE6HETfjUoKvgM/hsvEzKCJITv+tX25OYvEBEJUdwo8jz+NROLIQ4j+kv78j/+16AfXLD8YabrHPff1uXJNBFP0xTSyaod8GrlLH+J/mJj0mYl6zvEw/jC9nPYhyXd7Eec2GYX73olwFl/zZjWlUXLot5+qRitGf3s9YCWNW9UPt06VyxFkoeE7/rV+/Jn/2Y/2Q5riRB6yUWyFK5f2abpMx707WL1hSCQp2Wewzwm3xbRxEyj663sf6TKZgjURLrRAG8OlffWz9Fuj7HleEA/mXtYLZc95Ce84Yar5+He3rP4xZu6lcs7hIFuZ5tS9uOY/DszIR5udTOqLMI9yK5y9FZbiiFea9cCcKUikIqhnZwUGv8ki8F8BX3oLtsGxWI+QJ4PPllKV9UbDlXDNT0LsKmRsMw6Z+pZyrVN/+KOvVoV4vzPwi2BbJgbpjJmN4lbPsHQc3ir2vPoLr734FPzPWhqWcPK/xIs9r5GAbY41k7qRD2P50HHcuyZs83JmHLzMP/x9eQxvYRrSB5bNrP3AylcC1NPU6OxaVgh3shzIczINMGswLPcA+bJ6bcR4vaV9jYddWaDXri/Tjz1XtsHRmI4gaLaSTvynYPpH1HMA+ViUteEXBm2YoyqpHnAdmba66/LzqXiyb2djK/m/aj1Rf5zm7E+ATIOu8nHXOLeAMDl7i914s7t4IyS98aamWzsuCKg2WN6yc6dvPHIZ/rfY2boYH35YS4hT6yFn1MW1JZ16ixxJi7RfEOKzYs3b3ru+B+Zr3MVIuCtvPGYuOPITv4LuXotumoU714Vgv2rJwCdq8MAEPXOOUaqRtxLAabfDYNiqKAf8VIu2+RNoNXuG3g6EIx8M3jd3GZ1fJY/a/NVJZ2LZvX0OHW+L0HD2lAobTtlq8aJpS9DA+o8lLWZq8pAoQ/zLkb4W55LOryGcKcfjx50j0Awyp1gojd1XE2LWPoFpWBzQicxaa38zQpEi0Lf0n042YtO5BVLCzSq4MlRv9RnV7BC99SV9mav+pcTmh9EAGlKUMoCWXBckA1a2QJgaMcXU7jO0T7qZ82oWG4wbimsnt6G1tbxw+5fQcymmZYbl3qHg/2RaVh32POyb2xEXD2lFeUfFXYVYgFVKazbU60vQvJhu4c6iSPC7rnisTQTXgMHZSZpXu5XHJ9mco0BJzn4/j0sEnr4mP6QUuRn9p5LXuNKeTLFamICTwWhCVyBNW3R3TOIF8jDLwTFxP19LPNsuHjBHCePpelB24LqE8yYpJeJn8LFraMvF+3NR/LX6hAt5zEdvrFfDotqmoU3UE1vt6RM6ug4mvPYAKpwZyNxV7ZnWjF7pl1i+Sf+aIYtZY7gpmOUL+sRArx5lnNn3BTsFZU6KR01F54BRMqHteMHwEHRprqh6sjT4meE7/rV+OgWKmPukz+JmDL0RfTva5XO5TteQTOy1CarRGKaOkGWddIrcgzj3FCdCy8VWVGQRXppXo33T5Y+nMq1PXwo77DOGH+CclhPT3F+W/NPww/0Fc234xMtcfgrf7l6bqJYr9BvPubYK2i7hq6/lfX6fwEq8N/Uvi5O/eQPuaD2AWatmB3mrZ3fp3ZN9K3F+6M2ZwpyCR/yM8NLyUh4bzmGyQeGBpf0j+7MK0Zk3QbeXPlDRB4I7EwGfxdF0qSCeUPxpENFCt1/qdz8kxvVhnrJjSALlYcdVdIRo5gE3awRj1ocFJUhwxVLDTU3iZq1kZmJNrkLTRv5PK2q6Y/M1Q6gGsnlgH3BvhG47+094bhdL1n8HnVrDKPhu1h0/E4zXPVQxzUmZy0KvFbW7ZtypI14hI8aeymIe/VS+VeJiKfwHudshsJ2i/Lljb1K8kdztcrgjrtbh7c9ZLyqeX/xkruwmY3WyWIP/3LcV9xbpgtlsoZalJOLv+YCx9tLQ3myJQhmDSVI6Tpvh44RV/DsCx8Yerv06Zjrf/pNLd8NbEm3kPBIP1/2Eq/nd7xd+1yyl+wWCuatN0bM0o1Gw8xQ5/Ovx7PFx1H5Xoxsit8nyIwacjWTepoKIgrFn7M/pJhZQR1iugP1M03HmWAL8RKujCeW5GBPQvEL+t/cAva0eiltU53n4bf69q7/oyEb7qx+DweQDrOKEN7tCw/qdpyYWtn8TyzoVsldeXGMc/lVN3ZsLV1Y2/1/gzEloXDtp/7PE/5W0d5J+Or1xOWr01xIvLOqC45qyx9qfiWypHxakcSU1UjaOn34jJK+nlS5MLC66vajSZim1sn2JPltnOKJneefrzbXX4381V0yboQh5WcO06AxXp8nfizUYlCfCV4zssIZ81FZ9Zfp4bKtWDNKW7RVxQXx1+73E6KphEIzaHU+Ac1HxsMp6sdTZh+Loehf9tGFs3Gf0+qoKJVOorSvfV+7S77yrF/4Crn9FfZrabecpzS8JxkHI6GdDs+V2ss6vdSaW6s243sW787dt/+F3VbTI+Zz2F2ySa59UYPpnmlTni/UkMi3al+N86/ll0450qUko1dXf0fyGaTpqIPiXl7JT8H92CMTe1xMBva2Pa4rr4oFFznomRSZHqLKwWoenLGJ494U6uxSqB9e3B3YEXdsbiklhfJ7Nc/zIXcTkGZeuxvnqFf5QKrO8kelxKX18p/lpIifOft+23XcB4+6Oe18yMx9rPGnqeyG01YXv85OD9vMmYOa8NrpV5IHEiGE7uePqDYEzGXFP8meXguxhQ+148vr0AJzqj0JoTHbU/5c3BuLbpSzQ9DejfmwJxYiDpKZxoIaUAF1LYzfyt8t1u1vNNLj6C/4P0/eTTZuTTbZafrzCchIt4Rm7Z/VdzXHCYdvhPaH8M/4QSyB8f52ri5LlarGCmPlr+T1IZjBBx2fabEpWDn9YspatMiwsq6b9FkDp9EUtVJlVQw1883vz3i1At1aFB+UL4If5D+nO89M/hv/14d8idXDn/EmX6PYspDXg4l9I7Gv2Jg+ztHGRj6oDxf6aK3LofWxJbH70bt034lu/Q/rqBzDec/IluHocKN8okwwUnPZJwTrPHsaYHTXD+LPmDj/B47eYY+KE5HCUwwT8HDcdPw8Cy3KZPB9/1mW2vG3ytqLmBSvVzR8ySqFyNdcqVtT8u/1KW9uPqOg8BJshfXMOJzPO3Iy8B6TBz81LcGqZG5HBHa3kq4Rv7Uwm3mnn4n3Ilq9JwrmTFgw48/2dsTWQP5C8HvdpVmEdagQXW0AbG25E7Af6hZf1wFU0kuDnt2xpBpvpc8X+UMPmKyW7acTegHfcainbXD4z1K9l5fOlKcfLf7fD05Q6PH72JmMRLlAL573ZLygx4N2H8keI/GXM4yNsQQ2Bp744xBeczXz8dUr22+9M8/JbX8O3AB4M5t++D9mv7vrt2lS5xbTi4AcPq34Phm/cdPf4UvM+UaKrxBiX9+OfKLiNlhKmu/TogPYG7CZfYG+6D7aeZRC1bYVROBmkvBdv7lXn3pkpw499vaP+BDXjM6qzr5Hxf2PeJ8B+Mv1T6JnIy1F+7IAquBJlxvTu4PLhIaTHp5c/XnKQ3Q5uF38boL+mSFpg/nzdkcz4ea/8xx39ObGX2NuoDwnLtz1i9L+32q/B4trXax3+PxQ8ko/mLX8TgZyz/cGwHR+86/HOy+YAUyl187yTk4oRlBScsUljj/Ofg0MYKY25sjkEfygQtaL/OEfEwddkzfL3jGIzuWYAWpd2ByqD9Ntkln0mFi/X/dreDIz4L3j6pwiN4exxNjo4rfzz9f1YL09bcj1Lc9TS82UF05xAgpv9Q8Z+4vicqitHULn18twDJpXphMc9EBfqX6qZFkoxMtnoI/9uf5Wq2dvRcUHwm1m3N2GqcAji8RGjqs02r21T8b+Oh9UHXvoN2ZbtiJhf93fjL6UKDIVjO3T3N32VSVvnmydgvxwz3n8IzFZzAiI8ZXPt56Jwr/q3plCGm/5nMcrh08i+NN7Pr4C/rmyj/zHxL9Q3on71KmbVmHE1l1FAGTYa3T7gXpcVr9q7i3GKAlHLDo/Idp/1JlG9LZ3JRKGj/p1No6vMkfr53HBbfd4WXFw4n5blYI6iu/3lIP7bir/4nLY9qieojs9ikVzsc1v6f30KPWl3wrO7HYEywy+J2gJz8O7S0N2X8PJOngfxLf1N9vP0OPhctntaujJMvarEoOHMd8Wk5BFdvGHyD6tt/XPoL6F/5HCzhzdx5qhWM0k898Ms/G724Z20xCSnaKjDSVVYlMSjWP/pfHliQYN/uh/LZ7JIPGoNEcHo5hC/MEBn25Z+FGxdhW3wh/oWQkP7+FvwX3cYryLlC9O7FaD93HDrygKTj8hR8SuW4TH8KWnZnjP+pOL7a+yA61B2HDwu1xYJpTZHfttDFC2n4coa8A62i1Wxi/2fnihv9cteSb/0gOBoxXtKjZyUDxh/6eUL5Y95b2nMlji/rfXvjXNw2lgNleaksifCVnij/3EBV9tF3XKzB5wpPr8l4oVFuxqWHn/bxJNSkDfgHrFRM/mm7f30P2+7f+0oPFGn/Glfk2ONe/mapPxSb+juzm5j8pVJfqxIPrVl99cHMZ9AkY00XKhquKtiube7h5k0p1n6aS6wwU584/JQlNPVpJcWf5Vh5PDbKgXtT32DFPwXfzXoAxbpypdAjXdky6tCmnQPw8IP3uQK48H4e8J69J6H9XH21HZTz4v3PVmqQL0u6iI8/GuSprFOhtvanbMf0++5Bt8XfWN2iPEyXt879mNivBvLY6h1BWKVVVoI5jqrEA7sqSwpDEmF98mxnVO+9HZXuK43PRr5oCogrlHkLSfFvjDy+/YoP8M/lP66asp5SFGLtd6YB82yFMKH9tCmuHfSLTbjYy1zxX6EVf/U5s8bo/1fbzzpPvZ+3SH+CiveyzqNfskOKQYtVrtu9SYCvR9XRvp2ZhyYssf4XfG8ykzvIaPn9S0yP/vAfPNFzOMYt+ByZi9ZB936teXicpz2UpmxB8e7R/9L4v9vOFHRd4U3zoqdzMj8Zz3IBIB18uMOMMuNxhWZBYU7kZje/lIqKCnV1Ef41KS3YcjbVMHenxuO8U0NB2XxV3K+UFdypoFKtIn1TECUP04vSwHKnp4dPXWfvyz1Q2POZy+9ofiMnu17Fc/2vCXblx5wHmaD9Z9TDtNXkM83ELag2aj+/rWKUg7cko2/0LvYPJ9lMsfZTztxPL1HP+zoa/2e+CZPeoalPzP0V60Y3xkW4a5rCIoPx3zzo+Ik4i3NgNLHnjt579svDP5N1W8W6aZfB6I9KLvmiPBV/ebkZWD4Fr95P72Wz5b3MI+rUGhi3/CFUO+0g1g9tjpvGnYz2Mk254guMvaUZV/x51kMw+D8adaY+bgVcNVF9H2R9XzWZZVVhsVkacLFCpoIeirWfk6ha9LCzwXCkN5lRMsvq6+sSkTyVEszFgFj7M9pqvEx90tHfsdofmIMZDH5wslGr8nRcqUkPF3Ec/xGGdmkfDXbwhFAp/t60U/ViQw6/wZX7VjvR6bWRXPHnRMfazwvidr+Ll9/4EN+dnAulq92AfDzDldj/Tp7O5QFh11CVZrvbtoOayP++zVHWhxN0tdnw5+FHCtD8cBZl0gnHHxZuLyXSn49KgC/8x0x99IqCMRsz2SzXRbl41iuNUso2DPisWapmEK7LtGLNrrPCLcpRt8H3DUooS4LdbLYS4/xzCF/4C/Ef0p9WDOJBrPa34r+fad9bnPa9WW/B1NVdUTo2MNLucXZXFL9/OQcHBScQcfLFuPqy7/H+5pxoQ080XQufktD+H7Dkgaa446Uv08sfupfUoaeW3Fr90+QPt+DvL9wR0+maM47/HLSJnYYBFbRaKOF3PPnnV/ylvEqjS2PGyDl0CTmd7hVPT9eZJv9ssHKrXkFiBBpMx6BF7hTumHDg5VkDhaD/T7q4GG4peq7Jz0D+7t+xFvP+8yXB+RoTLDIUQ5/Fw9E0l9f8dZiwTH8s9zLZ4OeK2/QaEH4cXkbFv8U8yN9I0P7A1CeDyf+fsaZfMupN+MzLf0MHTuE5gA02uLMQwdfoYrB+pLmSbMvNMzUjGSjkz01+HKt0WNrF8FODvNtyF004/j8JOSs0xJ3FsyPy05d4Z/liLNhAF6aZzkWhG+iNqGF9NCx7Ed15Hjn+sKxJVM77cTDXuMTygpVCKedpu2YiueYQvF/mISzqsActqIAEK6XWZq4ULqGSljdWtzj+I1LQpShw5dzhX83lSmmh0qiSTxNDBms/S/rxIyxatInGGqYquTQp6LNYNvtK2eLhWO13q5uqc/TzWWhy4xBsLNMTi9rvwZ1c3X1fRMFg4DhZWfqSFIMggt/pxl9Xvp0/4Xux8Tc2YdCL1jUsMMC/i7N4Avld8ifg/5QA/5egLe32u8luPwF+2lZOfmvp0LmDFYHs+yei6zXuHEBQA1kh/Pz6Izx4/goOZq2M0Yv74MazTIVk+4/of03er6Pib4fhA/hyc0qFT3yYAF9OA9bTtCLGZwaQ/UU+q1fsXKekMy6J8Pd99jbmvv2lKZwx/SdSFL2XjEAz8tkx9R9swtBqrTHilDZ+YsbCBP/QW+ay0hYYAkqQqc96Kv70IODoPzirwPNGCfjPcFFx1C16HjIokkEtPPTpGsxe69wPW3GSP9Hr0GcpZcAF3r7I81jZATspz6ZzEnQaDrw5FCWTn6cBpgtyl1tp0BSMv/ErDKRjhidOa4VX5yQjP7bhyXo6m8W9QIJ17b/GbPzl3tfJX+GSMutJyqyY/CN3XFwihkuDQi3+4Pa3Mfvtr1iUOC7o/KLou3QEmp5/sm9/nGbj7afHnYJljNfi/Mf+/3krFi7YjO8FQMUJfgFO4MlreQyGEnwQ/mP8F4ehVNWGUxVcxUUCZ+NvEenwH2+/ADn6UvvTfvkS761dj3ff24IPPqEb2M92Y8cHn9GrUwL/q3R/Ziou+xwMfUY02eGuTGlORFxdXJrMMpfM1tkgIZ//Vab1fxz+MenP8iSWJCBsvx3u5XPAHg4aS6bQ0BYKyzdA7ksNVZDQYocy3SrhIhM+1Z1HmPkoVRX2A4J7VeW5SoXwhTPiwtAR4j+kv783/6W+PQLFb5+K77ndHBy8DPg/hasnBVtxFUQR6fg/E3I1GoRFj1yP0xLlTxpdEfKA3HC5IvTB5M+FyZj9mjuMFsS77z8gf6j4m10zlYa4/AuUBm2AKxxP/gWDiIR2IP+00kgf0lI4jpR/se1uJXn+l+IvzxEX7cOSHo3Q9EUqzELTESGQv8GqV/pklXUtt+FH8uAdV6cYIjxMPI6Hifu8z8PEphAq9hxUeqAfBja5GmeftB/ffPIx3n5+BO6btIErjPH2Z6lHG//+Mi9SRX6yuwFkqiX5H8B329daIVUQ/KD9Ln8zKf4J7bdVwP43MH8g/2U7LzMErfiziAT46dtPt3hFK6DGDVejROkbULpQTir+BjThQ2Xdx1U8v/PCFFP8u9Hv951ZaL7SCnevKMCD1H1wy/7nbaVURkGx4Vkr/i/ycO8xxz83udMKYWL7E4DzMbH9rnL2qfZfTcXfylYu4dOlU3U7Rvuz0KsRDzImZ8HL7Vqh7fJ4neW7fEMC/nWQMTivcWz4Uig4YRlI/Mb6n/DN3EuHgn37g4om8h+zKdrVVy09Hv0rTYHeYDz/B0cUI6dzNXtFd5Q/hSVZ2cpF96TdW9gZlhj9K9+bPCCpg+np8C/bZ02Et7szItz1OoPpLET/0wczo+nEXbtYQ1lj8rBWuSuQD2Pw9WacnmP9r8Yel/4cqDj/uVXv4IBrkBqjf39PxXOXsX94GDl3oP9ogaGI31nkS9Z+rfhL8ZfbIavjT1jcg/dwPJ8waXYALP+v09/VtoiguqlJdKmGbZO4E9aPpj40XRxExR8H1uDBCu0x+ZtU5rFcyFC8E16961M0bPYyzuk8HvNb68yRO6tgJnu+vkkR2fjH7/Wg31WTDcmUDbH2+zIdfFbBt99FC/8Oput/lifZl5sqsbX/MLZN1C4gJ/BHhDj+j0iwn57/EswPj4TvSEfw4/wctF8uoq/uSsX/zkt+g/5LN6vbV2Mqz0xMmLseu+0uF8HPiDMvL44aeb/B8wu32OFeo1W2P8stlKePBvI0sf18tl0O9RHHkAT6d/ytSYzCr/Pfr+E/kvoLvfoIHosTGjwJ2m996FpfIzA928zFslteQ557yX6rT+2nClPHMcINDK6i+nSQ+MVgv3xUCN/jjlgRhoWPEP/ESUh/f0P+4wAz/l5UGLgJ+el6bcFd+YzbA/6PfkTXazWe4FoYKT3G/0zNVhVjXu6JWjn8QCWZo/7/eg4ale2PZXSnoTICWWG+9b2vbxXzp8gfeuEYyknGCE0yAviRc3kYTjb+bsU/gH+0/HN22ubxJSb/aI40fAoP2p5tdU8n/7jif6M3BXEtYysi13EFcSSSL9iPlY/cgYbP7kzX/1llb29KOLOqfmo4w6+3Pw371o/H7cnjnVtQq80R+LdSjpY/pzSgkqmByuQ/V/z7J6P+xE/Twc9Mu+MPfL2sg2LtlzLACYwpA6qlsJdE96ha8S8Sc60YHG4tS4U6Lv9oQsMBeL4NwCn4fvtGLJ40Cj2nbuSOhNp/ErJddxsG9G+JqnRfGu9/KrnjuXtAJTc+/ujA3tOYlm82qjZbjEv6jsUkniHJsF1nH3ToWZSl+vGTyrA85OSJ9T/TDNfqJSnoMg2Q3XGAf2fqM18r8ywh1v7PvAmWL1sQAkU7j0FiVo+S47f/aczIPxtVmi9G3t4893Ir60y6sYPaMfisBxV/MyFKhJ9u/FW9vQmB8vg6ZarqfNtrr8LqrvYzjUVbO/47+UvXu8NboSZd7wb4P6nCw7xkr3rM3lzFpxL3t9AryjoCDuhfHprWeA9NqkQM/oHV6FGhA57dUwDd5oxG2/zcEUhsP8uL9T+4UFCFPLzjUAx+VOd0ghV/AWcw1PPMkfis0dTd1nLFqv12lkY0/0fHH+0+0Oxodm3xbXyiy5Oh7pIqf5jG2p+5Nr368FCzvxyM21xY8VATNJ7GullbHZZUN7PxP177GX9s/StYmJCNv1vxj0S5q0CTHneYVBhh+5Nyo8Q1v2DNe5eg92tD0exCuuuMUPG/2a34q3jDXcRdLBfYvCdxErWi1x24fdqudPBlKriBbQ+cfvJ1Cw7/fGSBQZkB/vVbSvC28Xej/ABOyxnh9M/gcC9t/C3OioIO7t5EUyc7waKXJX84yV5qnp8cbxv/GST/jkCYaY1352mtUv9nscvBzJzoRP3Pvbx3Jg5Fx2Gv4xMq/EZ/kbNQuH5j3HdHDZTNnw1RmU7Sxp8niQjZWkzTyYRzWi4qof1uDNFhY0UG9K/D7O+M0vkYlRPgXziJtyVG/0H70/F/HL7eiKTRnaeQasFKEXE5RPnirQIOgktTvP5ZbwTvqjB7jxi3b35KqvHCC5sACAABWcmCY1tRvuigjBC+x2KIf6Mv0RgpRv9D+nO4EAf99fnvK7zYugk6vnGG+dh/uPgp1pMx/v9yFhqXexTLU33XskWIZEfZvk9icoPcXF1KpH86VFsmn9yz8SPj4+2n7fxDtJ1vcrHetuCkyx+VP/II0pQeQXjiLUZ/OkvwjHnIiMNnf0hwqjt8kC/6bRPamn2m6y3l4SDSgyvNsv8+Qv4dXptwPXtA41z1m7yuJwd/ujV9viOu78FzDUEagWWq1p8DQCXQQvUY8IW3E7Wfyj9Xp158cSFeXb0JGzZ8jh/o2eXMiy/HVQUK4fpyxVD0l5fR+JElNIBQC1wrnI2uU1pkhPDtrK7mDYRWHLH2mzkQV2FPOgr+91jUpTFazvk21v402ntXHkz3dPSwYk0zHGpF2tvzMtbxf4KtbTA2HFyH3lXp830XHRd6+JEL6mPKvM4oc1qwy6B+0GDOlULhXAOgDgW2b4dSc0Zg4vnt8drEurhQ1fdKtJ2PCGBQ8V9KU588MQBChQOmPpbdsRT/IJlH7/xhQK4QJrafhwlrV6RJjsFXGawLPQYtfYllHzX+Haf9Hdqh5NyRmMw6v/p0Xd6sSmSZrbK7iChGf1T8nSei4/W/7sFojZqjNnMxm0qAwdcEjPdT6HA8qxdvY4D/AMHp09TwE4//dL1LX+TdxEOGfylSEzC7GW8f1ZvCZeQzngFojW68k0FQHCFkRmGaWMyhfb9guD+2V4dSn+3E8w3rcVajwVjU63qcqnSWHWu/FRHQ/5HwVZJ4eAq9xtADj+DH8J+K3bxd/IYH30JqrI8j9BrEg8jGZx5GQppKO3H7VQ9WTfoPXZXeWHUkdtw+Eu/0KmHKr8FP5Y3Vuk2XZ2WV19qRSYo/D/fqfg6LlQzozLNN6euWkXUzGXDc9ifAT6d/OW9XpfvT1Ofp6Wbnztbh8KanUJmXJX5MJVcV0T/Bz0BvZMvpjexC0i+in3g3zO5QgtVZNv62Qu/2+SQbdj/fATdQZsmtqNWCdczEy9jeCTwwqeR0+GfRqoRCAo5d+/25nwHitaBuwVmdPO7F4F3y8Y00f1vPOrj6Ez55bRnN3/Im8t9R8Kloa1fBZEUcRiHSobs/hAAEIwbffrCUvVg34n7cPnq9uT5mBHnqQtQYOBgjbs5rO5/q/5Q36CyhtXOPbLzAjJnqcRI4gGce9I6K1oeCwTjoD8VvVgT/mEgBliN5NO+R4R0U7g2mMO1397/vWcKJpO7/PKoDwbaqL+Aq0CrCDxYs2zrdMqZnVUPBCNoDtXT3Aj+Vg5963xdj8xNrkCLUCP7no8VLSApMCD/EP2lD1BMjHCOMkP7+lvy3fyW6lOrEQa0iRq/qj9pmIZPA/zrYpsN3uoxGQpkDzslXtsYc84lNEpD8iPX/fmwY3RI1Rm4lfTgKkRhB1Pn67k5bYCdL9IbS/6j82ecOtckHeEz+UQGlH//Avdvx5Z8bqOTOU1WxarKBZ9QbgrVcDc+STv6lYc9MKtDdeEg2WFXiGxlKdcOqSXIjyGF0y2TUqjkGG01gmsoE0C5/7uK2KCzFRf8lnw2StZztP4BPZk3FzEzl0Lb6pWb/7gYUVSh4R9VT7Y6WvylL+3gzLKbmPP5OAAAz2klEQVT79me+dZgdzovZpO56HrdWGIJVLFK2z1aWKZ7Onja9/N+OcTc3NTeAMfiR4ui9+DF3/kBgTP5LWdcATPMcVU0fmjR144HcFnmsLupdmRMs8eYPguPgn2aXeD3f+CK+pf6XEu3OC1jdbPyh9XK2U/FzSgE8MmsI7gjuVOAB3FoVdchQ1CPArIwOBepwb6z/CZnPDr6843Arnuc44vCljMhVKOtp8PnFzLG7ExLHP5a9XCYfASyCPH77M+DMM7Lip8NXotesYayzV7A0oag0Eu/y3V/HvwCo5jxrQdOxZJqOxcZfTsAqDX6GF+fpkHXQPlWc2fVxzPYzxQpguv4H/W9vCA7LSaX5SPH78OyPnjaiF6HFtIl4qNip/p39+GTKg6jZawV+8fzv4F/KcwDj0a2wHAEE8GkP/vFUNK5HxSdbHUyYeT8qybZfyD8e/AhXsQc716Xx/icPd3cHNmPt9/Sf+uEk1K79BDaqTB+HXMmY89o9KELd59j6j+Oz2ZnK4q7ql/GukQPYseQFPPv6Zzh47rW4rWllXMUbWs3NZr0ZyC5FkjtXrs6svkyACtPUhxuLwapuVKY+67rzcC+r4dsf3TIRNW4cg01pnv+VciHP5sjEkQx5TPyz/dtmTsUsygCrm1Gu+pWTVtJuuf483MsV/0HlXH9EeSv1E3VaYcBmKfVOJgBnohJ9x0/UpYqm/203t6Qy9ZEYUZG6yfahV3nGKrc3J2Rk2tbJqFGbZzZ8MYb/C+7g/QCUWbr90PpMr8dxHeXN0DtmT8NLrG+b6pfgFHavZeTdCfJwU8Z87Aftz4xrvHcuV5anMVP85bzAwVD95Dp3qfExf1jEseBT7gS7CrE6aSJPWpEHMNH3MfTf1I1PoVLd8dhG2e3aQq9EnCgti02UrAU4JM9tLeQsQRVy8LPSdHJDfx12dkhKr/+KT2ne9QJPXZAeHXzy6YApdCd9nhDz6/wn1AqcffEzUf6oCkpL3beLNedTrHEOmL0lKAqW2RXDnPypxrJ3vABQig6jKOjZmFK/fZkW6ZKV6nOqBJXEN0L4MVwJH+psw5lhix9EkQ6jCHNCY4j/kP7+uvzHm29XugNjX1/J20TnNEu4atwRdDTq3O0N/pBb8Ubol1IxGIOHip5pv9PTv/zq34EHzK++EyJG/5lqYtzbD6NaFkmR48mfNKT88A127suCXDlPt1UY1cCVcjz5Q6vfRb3s0qmfVLACTUouaiWXnFdJ6p2A/7yfbB78NF6l/DO+zXU7XljYDsX9RT8O/g9Y2r0pTWB4oVJM/p3GG0sn4XneWOoGV62KtuAlOz9YOcb9kSvQYdaT6FAgq4QC35WqG7SfK0xbp5mS9H7BezBnckPk002ZTnQwlwsnar8GqsCdp73HV4LV/MArh/PjT9vsF3fG4dP3+qSV3VHRLnbyACX/f3wdbW7gIW/pFBZ4EJZ+/Jdx4IsZTln7dWj2Xq6kc+jWbwXZ2lKh1pZ7XP5R8Td3sPLsE2+/XI6ay0C9R4XBVuWpMNh7sfafgRK6uKc5L+4hFdj4I//flejmNHH8kztPeTtSWQp8Pw7f9bFdDhaDn9kOA+oQrkDFxr/PnILudhOUwGDKiMo+kv6O1X69wDp3H42pzfK71WLGRGzFfxS9OMXbn6bVTZon5dUrfqxIP/5+iZe4C9fhjR/j9B8phC4vP2E3rwZ5/5Tx58s5PEjeD8sIyeGfK8O0BXd28LrV9XE0vONFZKldHL/MWYYtAf1nrGGXXFX3er815QfeftqkC8ZvuQBNJ47CIyXPYr/9mvzn9PDVXihx73z8LFyoUxLuLBAPMyKuf6R9iukt7kTXFcJNMP7ysrHZT6IjL1pK3//6ycnI1hlo3IC7OTxAOndiA5y+9FHcdM88fCHSjWbgOYRBWDbgehyaKQ9Ym3ELzxfYwWKDzA+eQ+iqxQ95Dwvan4m3e2vFP/Cby2yIfsaLC1tQ/qluji8ikfy80Zye0q7SDdmJ/K+68bTIluloXJ9OAwrdg7kTGiGf5I696kx9yjzq3HkO4bkjtRe8IXcbD8NX5GT2MH8b/53CezmW9EZt3aPCLJEoJ/B1m6KPFH++JewhwsO98uOf2x3GVXUjrO/0Zi158+z3pjBb/ycRlzM9LtUkZbQSVBK9NW3hxO5Wh8vZExshv+a3hBkc+JfppMpx7afiz0nUXO0KJdK/nZfy95R4+o9ezfs4dOBdZTmgKtQ/Bv1PWaGdRptcCIbar51Gf0mYXrD2u0JUjG5oXzf4Ttz01McsLI5/Jyd5zsnDR9JhLu44D2i2O6qyGGQWuZGmT5lYksM/S43Jn68ws1Vj41PBtZB0FbrNI59eHhhLBfjnewnwlddeicF36Rapivugx8hhmvpYZo00IkCPzAA9Lq/SlFtweGyA+YJyXHSQ6PLoHZUZwI/seQXJpR/GGymuow0Gc4jA3MZMBKdUehhLHq+B8zwCjoRv2+K8sfGrI+ETtK1AEI2X3EP/rO2uFEmmh888aSw3iRVSTY+Ejx8/wIzHFiHS/B7cdjGn0UHFldfCH2z/r8AXrmyk/1/hP4R/wv7/q+A/ZeV43Lf6QnS4qyIud8sejvyM8UQj/yX//V/2P3bhpTYt0HHxHpxcZxDeH0zfw0fB34HJtyfjobW/kP8z4Jw6/fH64IrcjGfGI+RP9MvZaFKBZkE615vYfipQdhGSRfO9BBzZqjCVwzv86ia4Jd1j8SBU2fA0ug6ag9XfZ0OZex7BuNaFaM3pBHc6/qNf7+alHsbrcs9sgUe1vC30aUfKH6Y7qaLKcWDVarDsvxnPXXYnauhKsOaIsTQVOt8XR/n51StoWeURLKKxuvIa/LO44vdaN978KAmmNkVxcOPTqHPLU9hEsyhl1BXup5XshJfH1kNeurB0LdcnB9BtL6N98kC8vLcY+s7qhzvyUmlhklB6IvkXg0/5k7KMK/706uMOXluxzg833c/RAiEm/9O+djf3vrSbzkYFgFeK3Tx6MkZUTbi5l/F7F/Hm3ravYK+Xv8hZmzf3dkM13uIZl/98XauRGoAHOPMcq7g3oTH/+AIh+PgMzzZKxoNr/eVMal/kZFxy71NYfC9lvzXGKeelTWHge8yjQ4WnFm2H2RNvpyLEOBZm8Kn460Kw9xLHP/ral+vFPMpmwQA7+Kznp1qFlKkPg4nswP1fs7yWR/GqRpS7CebO0+D78Ud06z2N/Hr7aWte7D7MoTKUT8hXNUR/2+WW0HkicvAJQId0Zc8swAwG3z74zOS0yCY8VrW1OyBv/cX2cyV21utc1TbHTyqcGZX2R8c/W33ljaYs0kBFz0edEaNpd58J7780Dt0HzMWOy9vgpXEXYSx3uHS5m9H/yRV5CVxf3sIt+k/DoR2L0afjAEzeeAZqDRiK4XXzkAZ/o/5Bf/LNSvfC65IbahLpL3NVmcnx0q+g/WxvYBhycNME1Kk7lt6FgvbT7WKpzphvfMb6MNrhn6Yx2+ahXVPHZ73JZ8l5fuCk6g50WPyj5WFOv9pcFqubJaPr6sIY9uajqJ/dHY83pHDFvytX/KdR8Vc3Wftl6iNXvloZN4BKkAxQ3caZ5yOnf/E+D183ubENpID679AOygDWbT5lQO/Z/dCUZ1/UXMf/zgROXn1k4z+47Gm+/YSy60Xu4g3Cams/ZcxNj2LVkPI0KVQQbTi3pH02HkzQ/7wf/9zUmSyPvgKZNY47KPaT75KOS3fCgrH1ndvdGP7pIX/7fHQQLn/i3R4z+6JpXjeZUbtjij8XA+L4p7tX7QLKdJLBdQs/bQIvPrZow2ma313Ly+Tjyz+ZP1Fm8xxBnP6dOZFzz6vy1H7/ZfS3151lmLrL879LzFCyu9+ttTeQ9sNbeKhBV0ymq1rRX6B/ylRr3eiKSFs5Fp1XXoNBXW5AdjM9UzmbMMz4NLZSwl1e7T65HZ7/Sv9msUe23y7wUjWt6vxgu+zZN9cEjWyyNMtWougiCHpLFbEkRiYkBVmsAw7vXotpCz+ywUTPkyevgbuuQ9n0FktKKoKeC+gjNa+b1ShFfajyo1zB+fHd1/DC+i+wZ93rmMSy6JvCBa7GZS9YFnXLFUGpG29Ehdwm1YNUK4MbKvatSNGczbL0wO25z994Gp26TsWqg6Uw/NVHUe9c3Y3mQhz+H2v/8eETjiFUmHR1+1/gP4R/vP7/a+E/dd0YlL/tGXyduxLuH9gZLQpnY8VF/38T+qPP9nfGPIjGI/5jhy+RJxlzX26Dq21w8jxl/EdPGj0aOhePp5Snd5V+qHvuScab6eg/ugfL+9yLRs9+LAnhceHK0SHAtWN5WNC/YLzqkvwnB8F3n0DV+pPwMS7Dba1y46NPsqPIgTcwfiXtzTOWwWMrB+CW7BzUXekJ8PdgYedktJ5Dd3MB/vO2wCuLeHFRAgzVKb38cytq5pnG56OFK3KclwVf782FJj1aoeF1ORHdvQ4zho3BMxvi5wiikQtxy6gxGF7VbefqdSd/aFIwsz8ad11Az+iiBaXQs02pW9GhRWUUy3UKr3P9Gh+smofRIxbggwN5uTI6Gr25Mqr39ffb+T+K/a/1QqG7F9BbvVMo1L6MNw7EhiFlzWwoLv85Sdj+MtppoiHlX9XKXRdjJ7VHtQt0RzPxz3QN6nO/cOmR80qh69AH0aYo62byV9nUIGHyED564i5UHrZRPW1xwl2h7jSxapbHjz/CxaO4vetC7HaZXAOzlEDf2TLfcSYHnAJh65N3odLQjVYv1/5MuLLT01hIDyX2kocf3TrRHzRnLMs0csrfFq/PTUY+NirW/6qV0UK8bF9NZsqEAiz7Fd64bHiwBEZ/NAk1ajyOjQ6iy56vLV6bq10wlceoE7Y/I67oPAGvtL6M0+MAviu3OsvV1ViuDH6xzq+xzpcnVsAnW/v30r3u9T3wCvUJN/6pzk9hPutsOx/KG7Rf5TJY9QL6T4DvUpV+JP37lL1L0K5cN8z6ySAdRX/IWR1Dn+mGenm+xmRO4npyAYCgCf90XNP4LrQtdxZ+3rwE459cRHrOhZoDhmDkzbl5AVRA/w7OceFbsni4KXn46zh88vCCBeRhdfJR9Lcf20lbjbotBG0gVBv+Oxnnlb4N7e+sjBIXcBK9/xtsfGsexowkn+33fFaKtBzdxXNBd6BLcGcBL5UrfO8jeODMRejQdzE9mz2EpU/UxHkerGHlp1etP+Yfspa79mesjqfe7oWq3k1VHP80heEE4/Zui7BLnWlBMqABOrSsgmLn0/Xxvq+xkTIgXd1sdySR/x2PVRz6FW5+/FlO0rPH6S+6k21IRrc397IuOXDzmGcwsgqXYoL+1y7tTXd6c6CgDgXQdcFY3H1pRkcrQTQ1vW2zHJ9qB8Txn5NZHYnLohfQxGj/V9i0mvUd8QpxeQnuoMzqcwN3c9hoQz/L0kH6LWPboOKQDQn6p+PjBUa3cfoDea1adfKEkBYE8sRi8sSlwruPU7fH9T9Gcrdj65OEIVnBNJEGrfApKyZg4V2XWcTR428UP3GHp2zL2fhWBes9+yKt9nwAHcpkx89b38IzoyZh1pZDyJTxEA4cdK0y+JEzkfuyjPjq4yw8VD0GA8rnsNoZ/J9ew13k0/mHAvmbBVd2fIoOMi5z5niuGJefgNOPPxad7kP1cvh30UH7zZ2nVVoFagxMKFhZXRojHUYIyMUFTVUeF5TAfHrfXnKxrBp/qmAaA7GMiGaOdXmhhb8BTrkcDN7Gd+co+uu+lmiPB5eWAJ/D+FMNWvBiIB2H58pdp0EYxZW7bKrfb4Lvy6aSsnpoVySPfQ/7s5VDn2d7okl+XlWt+ieEo+ALjKVbSvqcvwd++jed/P8/wX8CYP/o2sgfIfz/A/o/Ef4P4as3RuDW1i/QeVou1Bo4lAeFuMol5eBP478TwWfa76X/6DdY/eLreOfTT7Bq4etY/in9F4hHrBx6XblKk/ICuCDvdbitdn6cavE8aDiyFWqM+gLXPzwWMxrLlCNOf6k73sSkuavxn6Wv02/7HjuMeFT7M+dGmVsqocxFZyJniWqofeUZR/M/Vx7N+4k49izeirn4bkT6NXYTjqQbMHD5UDTkRP9o+ueq1fonUO3WSdjGetlhtIzl8NiKAah7lsvvpIA1xiNUjZa5Bj2+BCvNhk7eATCmH4rN64WOi3YdhV+9HMmaH7f17Y0+N1K5SSxSaSojug/bXxuPLj1mYPUP2oxXsBR7ch+UrdmvQ7tRfdBBfu99OUfL34RX/GMEX2PxCA50X+3B5tffxLvfBzACKNlxddXrccVpF6Jqx6aoeI4tEfNtrsruehNj+ozAk4s/c7sEmc9HsfKFkYeKxIql72MXvV1wPxe5KzTCww83RsXzNSlICIe3YEbvF7Duly+w+tX/YAfPfcTHGIqkbFeiWoVLcHpSCr7dvB4rN37FUwwKvv2Z8qJun0cxiAfqMqZ+iOmPsKz9X2DNQpZF2EKDhlAZ0kez5kbZKtXQvGsyKpxDV5IjHseEeUuxQjTrMlr/RCNZkadUaZTIyYkiFdHbrmCdU7fGy16kslWHhM4SPVYrjCI170THgh9h2LCFWLd2BZax7Bh8ajURXjqW25dduNFdaJjvsxO2P5L5YpSuUhXNuzVDhbP3YPGoxzFx7lLymca/BPjCcalSVudrmtyF2+3CPOVw42/q+lEofeszoA8/F06pwAl3X9yiCbdKUvyfJv9/xOp+bXHrxI+80uHxn5SErLlrof/YzrglDxVp1u2XtaNQq/EUfBJoJ6yH6/8IsuSphC4DO6H5NdnI/iojSFMTrNZ68IG/042/joerGg97+LQhH04evkXmKwnBSrL2U/lf9BTuf3AG1pIHFFwaExPgJ2Urinaj+6JDMdbLctF8ackQ1Gr9kuE3SsUu/2UnY+vWb5CWtQi6TRuGu2kyFKX/+m+XTMbgVz/H3g9Xm2wT2Bh8LWJeVRKV8p+F86s0R8dyORLgH3B16xnUzd4y6O7D/Y6wbveN6YOORSkDmGD9f/gj0u5zWHfgyxhfRMhX1SteiuyF66NPg3zIENX9Kt1Q7H6eOcpRH9Pf6IxSmSNI/WA2ej77Pn75cgMWrvgU+1ioyg0+s1x0HaoVz4lTrmmA3rdebrd7O8DE5asBLrldKf4z+reXYx+qb/vRfdBe9Q3ojzJhOmXC+n3kY/La9v0kjgT8iyfKVL0WRWoRR1d+hKHDF2L92pXkCfn68jQixHICdjF54vqcZ6Nwo1a4rWDWmFyEYFBWrJesMBjqY73s3zcYhXBB1qvQpOdNKGjbnT5NRUe/wsIH26Pd859Q7in4l5UkHNG0LPvVNdGuy+0ouvEx1Ou/iudZxP+WmRnOxvVdh+CZO6/kvibfUTzbr8W/0g0mY2eQjXw6bCHdDp9H+6egbpYWh+eyGlDLk1AV1//G2IH+7XPHTH3027+rRycyfaRLElwLAslimN1EWizeJzvg/GGpJHaXM6gT3ULdwsNe72vpgVDYobFSTq+Bp5bSbvc0m8v74gTNqubh/EQbz4a4g36hT7qmHd54Pr696V/4FfhMTtmGFzt1RqdXPucWyKVInjiGK2QkvP+T9hO+CSgCi7Xf1zyEH2OM/x39/dXxz9WSKT1QQwffIqej8F0DMKljUWQXucTJ5A/w35/cfq4kuhUKVk4VZD1jFdUPk3Qn46LWT2BZ50LmPUQDoNnefxfFmbnORTYJVQXL7iYF1UdudmVZgemLVe5ATwAv/IldDGSF8MMjKsLt31pVaL/NMjKZJ4wK9C8+DT0eexOo1BaDm11lq9geuofvColScZXJUofF31mE/IDXGUNTlipuJT2Qano36JfY1jRtZV1Qg07ljaXPYGr9M/DJsnmYNGMpVm/ajA+/yoTcBfLjmnJV0Kh+FRQ/n8sdyu4LOxb9p/3yKZbOfgULl7+Dt9Z9gE85CUDmHMh/1RUoVqYKbrutAgqeSaUmaL8VGNTURVt9j5I/fjFmI7VZvmt5NBLpwX24ODif5YFNb1xyH8I3m1bhlQVUdNdtwqb3t3FH9xzkz5cXlxa5FtVq1kCNa86xvj8K/mGaPJitcwD4RPA9Vtnmy6/Kj8LXXo8adauibJ5TXS3pItHuYHAjsau7IVQ1DTAqTySj0OrinXboWKYLsfHHKpcIX/c36BDk6fQs6NwvziCKlC1Of65O9hnlmYTutA0uvyp+i+pR8FUttlU3ycqvfKkNv6H9hdHzNflL/9wWzfpx0ezY8FW281dvdVZNbfxNsVXNykM3ONKIZMQlrUZjYaerbRVd7bGg7KyaQoAtxthvffok3/5fGf8P7cKSCU/j8emLseaLw8h+eQnUrlcXzRuUQB6Zskk7svHvIHa9OQujxs/Cwrd24PvoGbjk+pKofVNdNKldEOfojArD74avd6K78WLbO42HXf/nQF3y8HBb6Q7gu94PgFjXkM+WzJqPBSvewep1m7FDk23SXD7PZw0bVsCVZ2ifJEY5fJ2LNmvmYvTEl/Hqys344uDpuKRkJTRr1xJNCmf3cyp/PiQwZ4uN/751sS+6h6U5i862HIn/KOu2jDJgPmXAGsoA1S0mA0pTBrBuBXmoWMFqp/6XWVGRDryU0KKFmBj+M9NVr9wDU60EfuZOTZkeePPGYVjZq7gppCk6nNpyrk220/d/UDNXZuCi0srxGQU/um87L55aSJn1H6yK1Zey4aorUYz1vfX2CnYI2kph+43+xGs6+GzWLkKKg5Uevmz9eaC+wqqY2ZsRqMehvUT4rsBz6crV3dpsyQLCC9R0uHr6wYRe9O/aVyD/7MD1g/S0dAz6j/6ITa/MwfR5K7D8HfbF91yKzk0PaVcXRZXatVCvTG4eVCb+oz9g/dQn8ei4hVj9ZUbkLVket7doiuQbzjfTNcGzEOHuwxNtUYV8Ks9bukH4ktbk087XuMlBkI3fgVT3VfYp/ssjKtb/CXRq+dl+8+pjTKh39EK8FlSEaQMn+L48ZdDqva2AWQlKjKcG2fSefIRKeIg94kKKefdyi6vEg5ivCbU1jmVICChET0XxXhPxfOOL+Rb/HRP+Hsy9pzHuXpTKU+fPYELdnO7dhM8Two9ydavH3Wj+4qcEfzJyNR6IRQ+XROB4hGB9OB78P9h+IVntlTw7qv2MC+GH+NdlSw1aot97soHPhdpc+R/OlX8Zwf1h/vs30R8PfN1kLt649mMHqty18b+N/6jGfzQVt9cbiTW8zEuYP512r6uHVMRpwaBg3zGGJd06U59yHNid/BOb6+CnPL4Eg3jI/78N/6H8Pfb491+MP9EtePymlhhoXltIyec3wJRXOqM0rcRiSqCkLknznzX+pOHw1um4nQddxcPiRrNdH1yBO0hqL+OoY8T1j39a+4+hf/2b5D/bepT++Vduf9oWjKkjPtUMjSN9rnp4Rm6KTw3GmD9v/Ofh3l2mohOSY/q4lm4yQKCcCm857MPJBzEN07yCbwmqn/iIX7H5gH64GPs+vHY4SjSahm8uL4PqeBvzt3DFxZiPyWTGSJ4WmP9KKxTkpNUVdwT81PfxqK6S3nWVeQponVvqkAEJXjgBfLeaWvMRrqaq9CQegOG19sm5dDiFQQD/x+2PVdK3zpFmQv1D+A5Fvjv+bPr7e+Df2RCWow2hbr5MoleENjNG0s2dO2pl/CUq/y/47+/RfjFjUNMj+J/xv7n9NPWxw5V8Q5fIyJNC4Ac5KP3E/OfcDtaivLCjpCeXwoA3BqHheTKPOBb+qfjL1EeHeyVLFLQKLFd+zS/RD/45qRZ8nxi+3vgD7Tf4wUd6uCF8h49/Pv5l8vI4zdYm4xORX9KVaDtjBGUJTeNIXf/89mvM746aj7zpzh2Rhwe+MZA8rLXpf0P7Q/4/ltz968k/8inPpFXjmbRP1GWRK3H3cyN5ANz5PhPrBsGNIvz8A+O/2fjHxiKW7JT8YJAQKD5LMTcXFfwpqFLQFeVSLYvNnmMFabByWfmVEFLwCX01VxzwPi5oOQovXPo8KnZZQpMGZlG5DBGcTx+zE7i9ms1FHAl/5wuoX3Ew1p7dEM8t64AS/kD5r8Pn8bGt07itPhJrZUfK9pxWRyfXOftPB1/CICHiSPh/qP1qJkUtO0y+Ww2JVj6fY+0P4Yf4J/2lvocBnOA+vlPuXIiR3E3w3Ox7UUIHv/5r/vuX0Z8Uf+/9JNiKll+N38V/0e+xekB7XnjzIS/SyoS8ycMw/8GidlbhaPnn3EiWlReKWPAuKWNeKH4n/FD++MGGdB+I5ZD+f/v4y4OnzmRtD/HHw4cDeVC2Li8Y+jeNPzrPN6ADGk7YTHeVmXBp82F4uVtR+t7XoJtAV/YrHH/D8TcQNBLiog/SyZ+i/55g/E0LvOF9yw2oC3m+b4jf5f/fwI+k/kJ3nvQwEJW/M2mf1ubEhqvxlmJJ8SflCYa+gIHc6pSKkTWLLqbQoRxNJgxvPBDh3F4locYI3qJXbjO6VLwfz32Xmg7+ySVpZzbhJjsFb8Bj8Okebn4PFGn/OsAbLNeNqkh3U0Fd+e1hHRM+3QzOvKuls9nlFl+UVyvXGsHbOKufw0Ml/1ftV12FGMEnXvzsKYQf4v9o/uNFUkPoK3jsx8YCuka84L2jMfu+ghy6PB39bv77l9Hftim4sQr9Q1MgZGrwGDb1k6nPf8F/h7bjxR4PoMfsbdhvK6bafdGK6ZHyz92MGVzu5OSfbi3lbaQxX/T/BfyY/BMpeFlrNHAk/F+Tv/+y/j9q/Pm3tT8FX7/SB9XaL8C3SeejbIeH6AjjOrrE+BeOPynb/x971wFmRZGt/zsgMIDI54IEURhEBQlLMOAKjCBLHgQkfEocEFhAiSthlCg5Sg4iMwM46EMYSUvOIGklSBDQZYjqIg5JUZhw9z+nqu/tGaIuvLdv7f5m7r1dXVUn1Knq09VV58fCqChEfZqAn4mF0eHjiehTlgt82YW8+693/73+/ivjbPBwRt17M/4m4bulg1Gd/TQxJB8qdevPflqWAWvuHX0z4x+sX+WiTypDA1MNZflUNQR+mALmlG49HVjxYWVdq082k/A7TVgmWQ4keZJ34O3ynTH70tMYvH48WjycgiPTOkI2HQUO1uMjYEHPpZMJWGAiQATIMvzmnlGRdIa+xbP9Y7GAewHk6fT29IlnuXcKajaW0H6Wd0b1GG6jegRoyw+hT4L3RH6tXjQpN2irU36nOTz6nv6t/SXv4rK41+bhexqIWA2yMxLHChOJQ06NDd2J/ds8LOPY9X+//ZlXp9X46jSB40+mWoS5H++K4a26EC2mO27W/2TWcFJf/GXiLpzPWwOjY/ugMSOTpB1/kvDV9HYMP3dQbdjUzNBw3WdheQeGY2PC70f/wfFNl4PK+O/J/7/Y/ow0s/N9tGobjb0phVH/3aEYJRHCyMHv9v7DPrxtIvvwpF24YPtwQ40uZHqqft6s/8vFdIOmN/5KH/fuP7f3P291/zX9NJL9dE9qGBoMHIZRgldh+2kas7ub9pdCAC81eEtB97sIUfV+SYkDtpOm80l6Ium2HzilNavc1lxOLdO0sPYYrl44NANV687E14ScXrymkwKHpP5zGV6vPgirfzI0ZeOw1JC76XhsHfA8sqShfxIxr7ZA378/jA7zP0AUob2FHT1uST9RY/q2ZUxfVmceFAowxjh5KG02wAfqcGRV+a/9gAMb1mHJyi3Y/uXXOHKUr2HyFMEzjFTxfLVqaFyjOHIr2AaL34R+0noC4rQVQBxzIwzQVylNmiEuddBAVH4RSpETmMRY1r0NHPx1+k86h/3r1mPpqs3YdvgYjhw5C3/eJ/BsmbIoH+BPapeGsPSvccd8ua742AKHOOrTDJa+QE9v+rAxHjFCudo/GSfndEOlQbu47MGWdCpwyS8bKfdLpAAhqw1k6ZPfg+R3yepN1GcC9fk99fk49Vk2oM9c1Ce1oLpgQxEtZQt3+AvCYSo1YvSjcb/S0DfRNJZW/ow7/GWG1+o1PX2m+/wPocnMOIwqtESBe9yLMm6sf7F/qSg9/dIm0kZBjWOgKhZAHoGEuXJ8N5av2Iy1Ow/i5MkT2H+CsZF9D6Bg8cfweNE/IrxGTd3xL3t2HPWRgNaRxv4ESIrAd6sZ09fQz0bwkvexsI3E9NXsRr22rKF/8/4ntG5tf6a50uifBRyerrM/1qfN+x9H/xLWEsCrFQG8DIOiP9E1o6MQQbRtmKzRd+lJr/JD2kNMz21/aeS/ilMMx9e73xxs9lXHjIVRqJ6LA4iEhnt3PvYyJOU2hoY7YcNISn1aoYR6rF4K+RgarmXfeih+nxnj9LJDW75vS9+xf2Y0f/+h+hddG3nS6p9s84LeKCmAJ7/Vk+hKjrvY/slH56Jh40n48pE66D+cwJTFcxoSv3v9E7tn42z06TsbW1Ad0xZEocZD1gm4i/r37N/Ys9f/xRJkpDN9Pf34p/20EfvpoxHoP+INNGFYavX87oH/rZw4/d/t+MsNT25JQS6FZZMmqeL/OIWFr1R5TeZKIzSZyWRqsJ9SUl5Jp+K7+T3wp6jPEEIEvd2TqxpUOD6Fr4tqw9jaZwK0tGBWAxldlwA7gYcJGzrwbz4CXewcgGqEh78j+olLicQ5EGuSya+wSEqZahI9TVD8RCB7OLLyEQU/HVmBQX8di48OC6BFCELzlkKVCrnw/dbPsPPbn0nXhyxP1MeoiV0QwVkDqfdG8icfWoR+c79A0qV/YPXqQzhPVag8DxbTOLo5uOrw3L7NWHP0clr5JQ5sqRfw56IPIl+1NujBmL5B/afgylcrMKAb+TtyWfnLmrck+fsDzm3dxvBp8phBtLyi9TFyQlfUDRNkBLaD/CUdQdzAT7Dnl2+wnU7K8Z8z49GCOXDmhACd2Pb3lUSvJVPQ6UkDKh3QP04gpmkk+h3IgvyZEnGGwhj9sx0of2gYY/o+IzF9G2EQYwObLdPS/kn46ehKo88vDb+h+ckvATvc/GYrWg8jlF/GeBZ9Cr/JhxE3iPzaON8JGhec6bym9hfKONeM6VuuNmP6ljyKMWNXMqYvw2sxfrY5hL7YH+NcV6yI5/M+iNJNO+DV7AvM+u9A+0vs7ufx1MU9WLafIRwd+mQiZ8lKqJzjOJZvZRxj1iQ1+nxlELVyEtqH2WdzyZ98HCtGDUfvmN1I9Ici/zPhqFfpSdz/o8S4X4dNJxnTm/kEICRfxTaYMK45nrOh11ia9abrfziEsTXaEm2TELKWHxQjUM+iVijK6eNf1/9EmfxT+vaHEJV67XEdfS1yt/r/fw99XPgSn87YgBTiiTTkg5+f4ed6lemGjyxKqKNP80251f74HVoXsZ+/g8ryRKwDBi95+g+oy7O/dP1fu8xv639Jn83BO4cfx5vNyqOAgkNoZV7/t+Of/9IhxLMP+9mHX3nUTN549nf37C/QqfVuKfdfz/5udP9N2ur00+fwCPEHxdfSQ+4L/0b/N5XIp9R3vf6v29yr9CSvdBAhzG9xcp0QnsH7leFMPvUVti3D03SHcRtTkYiVf21KJL0rXPM6C/GMcpHB0kj9Kga1a0/BQfKnNLUuot9FzUR8ZBFksPSTd43TpQ+JFaKwNfpl5KNQt6dPWOgNw/E0I6SICy/zTOLI546cjJ0EC8sgtFy8++n0X9jFV6SvR2M3Q4DxEQH5a/ZG3OjaKJyZGc8bGOaYBBNyCflqYCxf+zcsbJ3VdNKbppSQpqx363toEPkxoyuEoU3cTAx4+n7jzP/zUzSvPBSb6DgE5CeK33Q+3NTkZs60+ueroR3kr90sAlxI7ZnwcM1eiBtTB4XpUPiFvyaEiU7QILjw5atO/t5Gg7AsKrmRX8pdw9dEynxp7Fk06VcXJwbPxHbB2aCI8pahyBvTsKpLcQXkcOincrNkg+oT8HVEG7Q8NgcT9xOK2qoPvhLotWwaOhGRLu2RjAs7P0CLtrOw94oApNPpJb8fjq6DIuQ39aLll7DWWll+6nM29Umo8bT2J4iZ7QNonDJEMYAxinX/ACs7EI3T3Ya0pwCypeUvVVH8WhKN09iMn7K8XHU89kq5DHzFNmoERkY8jNOE736RAExSvZGN8YKjBD00H9EIhypqqKAR+lEa76yezNja9xn754KctW93ROuPTyjfmV4agO1TayEXO4zoPOXCDgxp/hZmHv5F6xUbzFVjAFZMqIE8dnuN6E1pWln8PiJCtmqBXls0pgxllKtEuF45UWetRWhJSdv/iKh68SxOnxcvVA6n/5ncwfZ3Pae6dccS8lAlFcs+lMw586BATkbOMlPhLn9VOb0BfaHpPv4d+kZkx/6kjX/7+PNb5Pfoi749/bOfefYvHcjrfzLs8TD3nxuNv+Z68NMb/+SeY1xPowtRofwH5olvev/xxt97Nf7aNf4uzbNB0p6JibuiodqLxoGQGV8ZFN0l5DebWbwHTbe/k/czSkl7RinJj7Zxsej7TFZpev7TBARoowMRDxUsR4zDGIavcCvEL/4LymQWtMyrODarMyozIlCBttOx+a1SLH0n9GWTZGvuCzhma2X9vlADkNG6iEPJfpPu2TXo3nAAFhBmXo9slTF25VA0VO+MnPmScGp2d4QP2sm5ekM/pGh7LP6f1ihJpDujvRvIL7rwH8QYzuBO+KYqpu8gUFlWecVI+Qmw8VZZs/xGzqUWf5a6iNn9DqpwWYBb/8Jft1cGIP67JKaTfvaXiOw2hAiMzpqlZJya25XLcXYixbZLhmLtsHj+6yipkMgiv7QZUUapz/BhpwkkMxKlZ3dG7y2XlR+lX6AlFnEpVBk+nRn6P+PI1E6oNu4Cmkf3RcExXfDufs5gB9pfHOFJaMfwqu72959dhW6NBmLhN5y1Zk2gPt9bOQQNlF9p/2vktwcqDtwu0miejOR30fw25NecG/pXye+bCBennDvF1bz40GOc8sdM3fxU/R+fgwhu6tzn2KVUU6IrNi58DWHkQXlOmMsZ/4kEd8qB8n0mY27rJ1ibjcPOcIwyMJmDS636zGYc9kI8/QVHonvi5SE7uUGsDN5ePYEz/uIUU5+sr1718dijNNn+uesjZlUUqghUrTKbih/ie+HZnhuQrDqT9OLoGj8V3YtLXwhSNFIL9Ut8G/YqWs4/R82wTqk75AFUHT4H0cSv0PbXuoIl+NqBeupIPXERk1t+57cjv67RcZ44yL+kW/0HazOhKBeznzhDt82ieW9MX0rfxP5JQ+Q0NiO/g/RvLD+zKGd3Yfy5jfwe/RvZn6d/z/6c8Z99Wjq/HRx+9f3f6386lok9eeOf+B/e+P9/ef+j43+KLSAdml/SFtJBpXPrufwwp/Itl92HnJscksoBQoo60YFcF9WtOP0Jw3COxvYMVTFl2xBEPMAM6hCZWi9vHIbw1+NxLg39PKhPpL0JRMsEZ1QXv9kcHVdkJgpbLMN95lR+bk+fs6aRzdFzM2dNuTBawmj6uN666shYA/6lBqiMU4TzWNeHy44+OSOCqC4y8O3Ctuh6fLsQlD9l72RUahSLk0wz9HOh9nvRmFKHENs3k1/kCknA9HqtMOTranTq6RRmYprQp+OviJNcxhLQf2gEYj7vS8ffoSH0g8uiSFrlz2j5y+vSf8reSajUMBanDHPk8Q+oNS4WUyPyWPmlNB3/6DcQPpSO//tz0ev8UHVKkwL6L4AW0TEY/IKJmwSCwEwiCMzwcxGE826AQ69F0vH/xdX+pfH2msloX1Acf5GDXz7Db+T80+oci/5D/hSF7TH1kDfgHPIdCzdeiz5PaTkyTTjr2uOjMbVWHmHU0kjig5+Nka6pQsKg9y3RUIku+yNwk8ZvD8jPa+L4f9oMhaxPCvtw8EVYSz5cdkRZxc2m08w47PpwEbB/E45RAJhEJAbbxfC6b2LKsafo+HOpD2f85UjaOgJlWy3AReVW5BeEUHkQkjgypE+9Jm0aguJtiIKofAkj2fBcvxjMb1aIv63OAvqXc25m14fWfygN+fBzAdWj7adhE1FwxW22IuoVLUro9YRZndiufEByyy8XA/YvNVlFOPYvSSJhGvqhjEHvgE/pVc3lfDC3Q0LLGvrWmXdddOS/Jf0bym8EcGSUKt2HiwSTXe2vcjDp18jv0TcNnKb9Pf2LvXn2J1rw+r83/hg7cD698Tc4Nvx/u/+4ovpc14wc8OQmzpXfdNAlMoN2ffsljR/wjXRolBlDZ3AI1iVpsnb8R4bhLM0wnCmlO2Pd/GYIY25xCAKH/zAmv9zOopapGnk9BBme7YGN3Gj6aPJuDArviJk/lMeIjWPwKmeM74i+/ytMrNsaow5fFVeHNdJBQB5iBczDqBcVr9eyQF4SuZmywgCs0SXVIg/X9jcag/3DKiCTW/4EEx/8CxbRZOa8r0p/7JpeCw9qbenlN3RTkYCZr7TEuyci8OH2XqiY0crPNcI9OeP/kfEITQ1ZIhC7ux8df5f+E5dxsyf5sy8jRP4sDFN4YKhBJA3oXxxfbnLdpzWp24XMVbj0hPzlZiGRzO+3oQeHnaHjH4eR5f6OLuF9EH/Z8CR5clP2jdykm53tn3rgffy5fjSuitPZIzs+aMAHmC+4bEWIMi+49MXAyosjbOVP/BvacG/FqiSZs1dXE9kajVV9ZmTBQPtrvPX3yK9WxpxARtVnHT6yOPLbGOl2GY7k8REcqVRUTAAc6Vbyh5TsjPULm+ExR/6EOG7unYIf35yBtZ2fUrsws+V0/HXG37Q/+B6gVFQslkbatwqMLHVgfDvUmhhqN4qKvKT841b0rdMTsWeuqfTy1mIx31qU4lsLx+6uEv68VNtF3Ccgkhv5nfjy7l38IptpJXHiO6ISZ+/d/S9z3ZHYN/pFZKOag/qXGo3mA/o3nAXoyxuVEEd+t/6FoNNm+lvOHPkd/dvag0TurP+xPkd+j76nf8/+nPHXNf5pn7Njptf/rDa88Uf8j7vjfzn+hzf+eOOPGX/U8ZdJP3n9ZG7RHJD404nBL9lMFzQDk9zE1QnRBVrSR8X7kEQpJN+S5tTFn+KZhFzBjiEt0Sj6FB7i2vrtUeXsxk/Jyyws5/Ol4Nt4zoIT0OuKVGVjMPt9RdElfgZ6ZP2ESykm4HMi+y5f3p7Ivpbu7ehf42z604wKQ9Cu4PGQcXZfzKFJhj5wcVkflOu6Fkku+lnEUaVjndkKp/KL489lHfu0SstHzkaI29YTFXQCOL38IqRo5Rim02EejPZcdtIUYZYhPyPt9CrXHfMYuUZuB6rKTNwIuEc2Ajr6TyV/fVGm62rorLzVfyj5OzBEIugI06xQSB+Po+M/zjj+qn8m5ngFcdvJnwUplg23CZxBD6fj32QGH4IqJzHyUXO0W/R9sP1z1Mb0jf1Q/f5rdDRboe6MzGyL6ejx1DeY0ZBy0PFXokq3rCIpt+NmV8NEisFc6LIW1zjTrI3MK0FHlyf28FOfEm99L13EgPz3N8S8HT3xAh+OjP2ZpUkVh+122Z9ZirIksrAY0K3lL9EZm6jzQg5RfdiYh2J86BkRzrcaUp7LyWQ5kazxD9gfW75Un1gsax3G68aJT14/BCXan0QPRohpV4gKtXq/dmYvlq4/jMRMj3DDcXk8KRt3Vf8syjzJGwajeNvFGuHJYUP0sZ/tl0npq3UF9e9L5luOTkSC3asPJqIHJVWiC99e0H7kRFI00SW/GoHUJZeZLvcP5hEJtYiku4573/9JzKPv6d+YgcvyzE/P/mT4kt6Zvv9Lf3fGP+3kJof2aZ5rZ7bf7vHP6/9Wl/zyxj9v/Pfuf9fdf/8FAAD//8yr844AAEAASURBVO1dBaBVxdP/3Qc8eGCBSliETSjgH1BpJCVEGkS6BCWlUekQCQkpBZ5SitIpIi2hhBICSkmZgCL16n6/md1z7n2Eop8K4i68c8/ZmtnZ2ZnZPbN7AvGnDwaBgPnPO/5nCCAQTEAwEMF7E2N+mU9DkLEBREh+yeIFPgeYkiBpjAtKUSkS3IWRFRphwK5UKDv4HYwud4uWN3VKYQv/5Cq0L9Ee036UihMYLbUEcHPVAZiVZy6KdliFVFUHYUPf/EghMC4HftwadMjVGtPOGRhEDoHArag+bipeLXK9AGeQtDPYPLABnhqzxzxb+Eky5kWlvOmQhBhLm6V9Z/evx6xPvyeNiKbX/kAe9Pr4ddS7PcmF7WcZhYEdGFyyCV6/rhmWz6iNzBrPpNhP0OGRNnj3jEcR4pO8HCZufhnFkklZCaex6bWGqKj4hegfkTkfKhM/RYNZA4R+ev+nmPvpd0jwwAqcQD70Wj4UdTMkZfulfBz2jX8ehfsdRo1xU/Bq0etxbvVreLzedPwg9ND2p0bxV9/G+Arfo3/xpnjj+qZYMrse7g/swZhK9dH3i7Oh9iMXun04Ak0zJbXtP4NNQs+xQk+LCKtNcmc+VMmXVimpzWLa2f0bMPuz7zSb5DS0eoT4Dkdd0tOEGOL7AvHdzEev/RG46eFCKPXADSaLNJNpCSf3YMmiHThmwWrFOVpjxcxnkFn735Q3eElR6X/+D8Zir9JkC5M8/kuOhzpPxLwGmU0+heTBZzav/yXegy+tO30UW9Zvxpatu7Bj9x7sOvwt9u/4BsfjCUfpT4AMUVUHY1vfAkim8D2MvPEXzza3QCG2Wdpl+I+FcrRU/rmb8C4FX9Dyx58gZtto+P9S7T8fvtbCshJ8Yur9Hxr/Xllp8m/S38EXKktf/aXy19FfaSpDwPFfuPwx3ObJBtVnwn6O/9z4o/77y+w/J390TF1N8icQf/pwUIwKUbnBAO94q+qeQlJiI5hqjCCm8dYIB6Ywr8hRsY8kUp7kVoLWJ+msTFOOLUC9At2xNC43ui4ejqaZk2kuU5mU9OCfw9bXm6L88C+REAY/mDIHyub5DvNXnkWJAe/grafTXT58GtUdc7fBlHOKpkIKIC2NXRr+NHalUQb+z1ja9RnUfe/7C9ofVCNQGu/VYdvPH2NcSStzo8uSEWiSKZmpL7z9pI9MhgIxa9CeuLx7byusEMNficn42NXokLs1cSTlWaHSP6oCJmzqhuJJhRBiLZ0kfrVQn/gJVZX+ieCH01+7QfEwPUN9F8iFl2iYN1b8JJ2G/4QWKNz3CGkxGQM5CQqeW4+uRVtj0g8y6AmWuZLlaY8Pn9uH6vXnIe2Lb2JB0/tY7x6MrVwffcTwl0za/+e3/ySWda6JutN1GqH9qc2V7PzTq22/QJI+SJCJntd+4tuV9GyWMdK2Pw57JzyPIn03M+efaP9DrbDyg2eQyUBOBD/Ef4Tx1vMoSkPba39EMAoPdRqPeQ3vvgz+j8epfesw5c13MH7OZhw9SzqyZQEkxY33PYayWb7Hu4t2kfISSAW2P6rKUGzv+ziSSasuGH+xOPDWCyjUdyPzSn4tgiAN/xUzayMLa7ms8Uc4yn/CLwayD18aFWo/75hB+Y+wJO/ljv+M9+YLG/8syCD1hvjP4q7xJtUb/wJJ8ibu/xD8yxt/v8f/Dv4fG3+O/h7/O/7T2boMaDNkOVb/uP7xymo1Rgr8pvx3/Of4z+if//r4+2b3Oh1vYpMYGW7HH0fRn9X/gYQzh4KyMsw6zUjTG3lgECtADA655d9F82iqZKABwQxiYmhOLSAlgohd8yoeqfsBTqSrjukr2iJfUlubVE8rIxx+8LtZeLZYX6yMlaKSIRz+A2g9ayzaZkvBxPPCpeAHt2Nw6SYYuocVBixuuNUY/oVvCIP/K1a/8ixqTTkcqpjwo6oN5Ypsfppu2ippjr0JZdO7S8HXAswhvRa3igZ+W8wub1d5vfZzQtCR8dPOSIStN0UFTNzYFcUivfafxJrudVBrEvHz8jBrVNUhil+yy4Hvt18aQcOfRm6RAYdRbewUGv5cNQ/yrccg762H4Mx8STIhX85TWLflbvReOpgr8Jy0BfZibKV66L31rEVW8ubGSx/JxEJW6Ilg8CRW96iLWpMPmTzSfsKPqir0FENX8jDqvP4Pb1vi/o/FflmNp+EfypMCD3M1fm6DLKwrjP/2T0H54q/jc+UdaStDdlnxr4nMWljiLgY/lpMheQsibxUYlP+iFMYcwmAJxTkEXyJsSDiOTdGD0HbwEuwVskjZiFuQq8ozaFnvSRS6Nw2woieyN56LMx4TMUvK6kPwRZ/84PTmwrqDfMsxwbzlsBhrnsgyfbBpeAnY9xwGAb/98Yj9+QccOhbDJgrGUlJ+eJ+o/y/WfubTRmoJAytNetx+o0xLbJJ/Y/PYn7vuyWfHv82gtPsj8AUflk0EX55NhA/Wv0kMP9T/NoODb2kn9GD43f539Hf8R15x48+MFx0zQg8nf5QUvCglrHgNEcne+frHZnDy9y+Tv998teF39W9I/11of2sPnSf/ueJ/SHrKKl1Z/VN9r1EazYtvPzDRWzWSNC9vaF1PBgoThAnkRzLhLLYNb4Iyw3Yieak+2DiiBG7y0yyTSDbLKAEcw9IuDblSfNivQ+Dronf6mnh/eRvkFSucwYPx2/APY2qDOuiw6qTiLoUCSIMnh76DUWVvsbXwJxiHb6e/iMe7fqIrsh5myUr3wWbifION+OPtNyC0efsmo3zJYTjwzDBs7J5PV3m1FbEhdyS/TTT8o7niX1TsbI2Mx7fvtbP4mVxC5WSle2Pj8OK40aOGJoXTPwy+1wZpLmjk0o2kcD9Z8aerT2G+/SCghG1jUbzSm/iKeT1cBH7E/9pj1ZSquEvLGsO/z9ZzrMf8kzce3ZYMRxN5m6P9H4+jxPcx0jOe5bX9rDMZjdbNvtFqEWKdof4X3EJBcygixig3K/4GswC4Gt95AubQDcdvsSTtm4IKJV4HHXZMEPjZzYp/Zt6b0pJ0Pvw4nVyIa42XEqRTWc4unFzU5+RCyjJB0iR49QTxCzYPa49awzfRIUtCBEl5O8oOGIShT2eGzN2k/XHLeiN7kzkcEV4dnFjqRCg/kvn876VJPWexdVgTlB2x0/A/J0kB+vbcWv8NrOuSm/xj8ibmf5nQvYAi/Tb5eAqiHv21DWHwTSskggiyo0NtkpQUxs2poUysmIeJF2+/t64vdUhdoXr4pHF/FL6W40XBekg5+I7+ZAjhCQkeWyTmfyY4/vNp4xHKjT8ju1SGCYsoYVS66N358s9EOvmjFPIGmpO/14z8DRn+XufKyBApQSPDl7B8FOOP8tTGCTtIBs4uxFiQRxu8NXV91Pw0vOvXQcfVccjVeTxm0WVCFh6DdNCPoBEjQjuUV+4CiN82BiUqv4mvpTIJFn7SJ7pjw+gncbOWuVz4XMV+LWwVW+ujQdN1AubXvycR/IRdE1G23Chsl1cQXvvvqIvZS1ogNycbF2//WeybMRkfJC+C5mXuQRTbHOCa7r5lH+CdpQcQk/YR1KhbAtlvSoL4zSNRqOq7SNNpIuY0yhxqvxj+9PGfRh9/Ka30Tykr/t3o4x9qf/xXxO/JN7Bdskk+of+d9Qx+1hVeSCYpGuSGq/h7Z07GDOL3HPFLZckWjIihG0lL+o8fMoZ/UVnxl/y77X4Mmqe2axC8ESUG0sWqUnobR1efSg244k8zV/tfHDVy4iW65jTKpGv5Cj5B8C1LfL16JNbSMyf3Lly8/89i74xJmBFFfEsTX22DgKH/vazG9/FW/CUhEg93ica8+lkUnly0/fs5waLh/7ktq4k5xL2KPv4Sx0wX5z+ZDHGFve+mUP/T+H2Y/TWPxu/F+18mS+NQ/Olx2MMMxrmHL0rytsfKyVVxpwLnhXBjxfBvPAfyYseDn0J9/Gn4+7jyxh9/J/Fxl5qoR/cuf/wl3IjiA7nv4unbTEMuGH/2zYi8tfDr9JCwv2HwLzb+QvDtGxXS14evfSmXyx1/FqaHi/xekv6SN7z9tizBOfhkC4+GOjAd/ZWRLuB/w/bKOT69DFsp2Rz/ufHn5I+vf35b/jv5qxS4BvUPDX/Z3CvCkkY4DQ5RLiIbJaiPvvhi+BagRJpH/ZGSNrO5NSt/IQXF5DOr0T5/O0w7mQF1ot9Gr8fpXmPLKSwxcrSaMPjBQ1ylr4dOq34mPh785Mja9i0sbE4fcxa5bPjE/efFPfDY8/NxkoWCBBoIJsOdzUZhRfuHkDQcfsIBTGnYCJ1WnzA4CT0isqH1zFF0L4rSuMTtDyLmqymoXXUEPs/+POZMqIkHIhNwdEk/VGwxF0coYALE/+YqA7Gi32OImdUJedrvRJWxZn+B334a/h1zt8NUWoQaJ5BkxZ+uPkUjvfYzLvgNphK/jqtOhNof8SBazxiDNtllu/P59Oe6/u4peKbKcHyR43nMnlgL9yXjarTS3xjSRfqK4T+Vrj432v6XTbQt8QRXjBOUHwg/VXGM/Lgnyqfh7EIJvxfj6OrTiz7++qyQxfDn/o1MkSEDRfBtYPD1Oi2IrGhDfNsSX7/9bJrhvwScIz2frUp8s7+AOeNr4r7kMqMRhMUop+Hfnwat3/80TLsYVx9tktf+AzT8xdVH8mmfs/hD4hdPH3/tfwV4EfgxZh+BdfUx/J+Srj4TjDsRi5n22x8FKpvCG6LC2K/ZRNKfAKVdUVWMC5a48CiLBeLwk/b/SsSZhmu+lFXE7UtcfcL4X+AwBIJH8X6zumjzseFHjYzIgY5z38Dz9yW39WqsUujC/g/HU4ghuNiJutzzT3CW8LeNf9Zt2u/gO/o7/nPjz8mf37V/VCIb2Ryyf7xIEagqyp38F9VFHSbB3J5v/4TTyemfcP1jVvzFAtAjcgwRQ4S0z8KpaiXwmcasElsILtQOC+FR5j6Ic2vMSTE/8tSXrktGcvOr8QHXdNNbpu5E8Ok8sbwfijSehR9Zf5DwA8FMaDh1Il55JNUfgG87npuLGxbojiWxAtU0IDldeDYOowuPIsKLwie+295CxcpjsU2Mdm1bACkLtsOC0VWRJTlj/PbT6N87D63rDsC8X/Ki18w+qJc5iiT5Fh80fZbG2s8srZXzFBZxMymMtQ3qo+P6nBiyuj+q0Ig2BhGzxfBUn//x5CFd8VegCFpXH13x9+lP/L4gflXGmlV0pX8AqQq8iPljquBu+pR4XSJ35/bNJ379Fb/exK9O5pSs3DQgQENaNrIW7s9TfWQiUkw2OlvYh6aj2hMDsV6ysg3XVeyHdQOLGVppcbr6VKaPvxj+fuDmYa74y+ZhCablpBHp+RTpuYPlZFjKNVWB9lhAfDPrUTYSxfiIhET07GnpKXWx85lHNiOHrfhrVWE+/pKNf9oEb8U/FIMA+8CcpOS1n3klsxYS+ALDTi7CXH04A8NDXSbwrcLdJq8pHgaMexlk78XkkGsaa0WSAl2wdkJFZPBwOvEJXqrWCdH7pJOp/CSeINVff9gTiF87hu5oD2NAh8eRhomKWpCnQHF/ypB950gCM6EI3MY3UEtbIJe4u0mmsKB12mfvPvGvPP1W+0OVKXzv0ec/v3hY+71MiaMSw/XSHHxHf8d/4eM/sfwJjSU3/ozMUIo4+UNZT9kZEp+eQA0xDO88mSuR3n3i31AFGu8xmepfPsizDV6SPjr6X3v093z8EzOInTl5XMBf0/cml7la1iDTBOi7Y4w6ZhRrRl6/MibhxAb0frYDxu48w+cH0Gr2WLTLajbmKh+HMdoF8ON3YFDZZtyUy+N4BH6y4hixri/K0yPlcuF7OAXxExa/WBeNZ9NlQmsjmnc3wsKFTZDdRoTgn8GemX3xTMfFOOzjF4nb8ldH68Ylkff2lDyq8XtsWzsHI4ctwo7Td6PexGHokf8WUzffVkxpUBedV/9iaZISOZ/vji6pP0Sr3kvxS7GXsWxUWaTjQrrQVMMvS/DcY10xX/ZjMkJevwWSP4kxG7qjdEqDYIj+p7FvZj/U7LgQR4SISv+kSF+gBto0KoG8t9G4P/MjdqydjRGC35ksqDNhBHrlv1lBmdqkWAy+GtUMxQd9i4ojJ2F4yTSEauEHD3KlnpMUtgE8AenpkdEYVoIOVuxXwS5Ad6ARFRpgwE4i7Pc/V6IXjEaLe2j42/439Cc9Z5CenQw9DfxIpC9YHW0bEt/bOZEjPXesnUt8F+JLxXc48ZX9F6EQ4EbXXWOeI75bfRqJUZ617Xgseu4eZrQtI/8Fv47Gk0+OpEuUidN2PdAcS+bIUaSmzovzH2kyuhmeUBjeJIpvmtq9hUU8zUjape3Xq6UWf35d0QeFGs/WSaoQUeqOoI//k926oE2hNDi5ew3eGR6ND3bFIGVkDM6cs292tIobkfGe5Pjh6ygeJfsGBhS91cIg/HC+0HqjkK3dWCxodj9bpoXD6O81jPGJ6C8YS0/4JZQAF2+/oWJ4fs3MS4j/TK9KHs3t97+Dbwjr6O/4z4w2M1Lc+AuXJ1ZKqIz09Z+RJJ5ESSSvdExJOoeVr3/47OSPk79O/3A0/Un9q64+8voxQuqQASVGgxjvDGaQWr9lSWe0iTN55V7ZTwwic64Qf49i9dTFWLVrB9YuXIMtx2kcailuxcyUH89Uzo0Mkbfgf5WLI9eNZtny4vDj8N17HZC/6xqI6R+RsyU+fu8Z3G0RULgXg884E0Ts0n1CVziBc5tHoXSNCdgj54RKSFaIK+8DUDmNuFic334a1x+OQ8du07CeB6/rGhUlz/ntj0idBy1H9EbbfGlIM28pOB7Hlg1E2aYz1DAP8uyV+++LxO7dPyCYKhc6Th6M57OlIl5x+GH52xj44Tf4+cv1WLztJ4UTon9S3JwjP0o8cAvSlayPdkXThsGn377Fb93xOLbT6wnTNLkKfZKkzkv8eqBN3ptND0gbYndjas/p2Hz6CNYt3oj9PHISN2VD2eL3IHWuquhR/QFuNKVbysxOyNdhBWJvrYZJH7dDQW5eiN0+C69M2opTR7/AwtUH/E2qBj7dWzL+D6XzZkCqnFXRs9p93Hzq0Z/7IIhvh5emYv0xHmSvIdSDHv0h9BxJeuZJbfCVfHG7MZn4bjlzBGsXfYYDZ6Wc5Tv5TZERhUs/gtxl69Md62sMHrIImzaswooDpwldjF2vX1IiU8ECeDT9zchVuxlq6gTU0E1o8m6v6djEs/fXfrgRB85IGY/Xyf8KIwcyROVA3ZcrIrvs97Dp5vc7LOraGq3e28PdHSZIfAh+MqR5uCzadKiFR7YNRpV+67kJOFRDkKdM5e/0GqIbZuVG4ND4S9gie0LexgGBJX2XshiGLu6NyumShpWWNLbD5z+LAHOE+F/aaesQQcF7X3HK3QX8L7iFtV/qEhCMNjWd134H39Hf8Z8/YnTwuPHn5I+v/5z8VX2iNpTTP1eD/tXjPCmjRP0bwaU/9l751dzrhlxR8DSktOt4a+cH1pAw4g7HFqJBgZfxkbjVSHZblU7xLZSI5GUwZn13lOLOTZlwSJ6Lwj/F4y9LvMgPeiXBXY1H0yf/YX5I63fgK1Br7IXDTziCD55riNZLf+JwFNzTouIb0Rheiivhl4AfPH0Ay2fNx8KVm7D+sx3Y9zON1hS34MEcWZG3cElUr1EM2W9M4jfTUECAnsN3G+ZgxIR5+HD1lzgacwOyPFYc9Vs1xrO50rANAt/42Be1PusXbb9UheT0MecG1npZ7IpHqP0Jvwp+C7Bo5Uas3bgD+3/mCfEp0uGBHA8gb6GSqFGL+N1AaEoHQ4yg7icwG4lp7yWiv54ww6Mlk3GA4uRytCrSFasrDOIxoo8hiiSN4cp2drpfnZUK+T9R/3v9zIQofmTN+yiV0NaDHzy1H8ssvuuI7z7iGxGVFg9kfxB5CpVAjZpPWHxtIUFZv3HQFu9yH7FZ8Qm1PwTfnD4zt9habuodhs89Y1/Kh8GXhyDfYNTUU4xuUJZU/tPvK9DV6qw0SvANg28rUP5P8RQ/qtYFT1gXpRB8Fgv+jG0LZmHa3NVYuXEb9p8IIHWm+5Dj4TwoWaEcKhfMxI3KhB88hs2Tx6D/mEVY+10k7inwBGo1fBZ1899GP/9w+PKGozlKDvqCGHDEJSRHlqYjsIj7UmQ3h2YVNAVd/tlb+3QR/pfOZi7JZ/ifT4z6zfEnRbSEwJf8EnEx+ptckttg4+ArHQzJbQeZB0d/x39u/FFecCA4+ePkr9M/VJkyFqyeNT+iJagvRGXY+L9a/4ZO9REYDKrbOSLDnHdMPHFJYC+pw4AgyjyyCmlQFgNejBrF1OAq0k31v22E1mIvzKs+y+FxXpLqx78DPv3NudG1dtVhWMcVXTkW8bqn+mPta0UTnYd+7bY/jNhXhP4Ovk+By6F/cCfeeKoxBnxp9lFE3FYVby9oj0LXsZZ/5fjzW08hcyXGv4PvU8DR/wroH5/6jv8d/zn+o60oluH5wdlfpMg/YX97Pv4y4xCz3p9l0Gj3TiiRHlJ73O8q6TQexyi9JEbI+b3HmAvcDCSP5LUTAlNUSkrNkvRPwKe/+ZSuKPvKapwSsMnyY8DHA1EzvbhO/BPwr3T7Hfwry3+XS3+ebrRxFMrUiMbXMjgCWdF82jB0ysUN2Br+rePvcttPuXBNyh/Xfn/8xe7CmPot0HtDHPK9Eo33at9FTUChrOrgn+3/4IkdmDpkIQINW6JmRnt+suO/a1D/X/3jL/aTt9By3V1o06Qo7r+OdomMBw4H8yP2kgQn//+d9udVxH/xp/gBLytvDVv5JrBym3zWVwx8YUBd5VcDWXlR3w547g5SVl9hGr40ipsRJt0wqlytZJdc5slGWf7WWGuC/z3wg8exrn8b1By/k172kbi73mDM75oHdiH174dvNJs0/8q038FX2l/V9A8ewYznGvFkqJ84fm5HhQGDMaRyZu69MG/cvLGik2czaJWX/hXjz/Hf1c9/7CPhMbn8PfL/DHaN74AK3OtyJpiURyuPxqoXH1L9IVLxb5X/ifjvLA5/PB5tO03C+nMFMXhJX1ROK/uS/u72GxZQ1fdP679E7WcXO/jK555M/Wf570L6x/FbP4Wrv40fMxVH+1fbocHDqZHkWrK/HP9dFfI/kMAv9+qsUtBRK12EnjHUZRCERoW5NyJRhDOfpaBqCNMWU079e0xJkSrcTCtH8Utpya81Cxxx7uKPDjivjn8K/rm9+OClLugycy/ORmRFs2nD0Tm3HGcpWAqO13j7rzT9Hfzf4P94fD+/F0q2XohjgfQo1PYVDG/2CFKbEaW8KQPnXz3+XP//Rv9f6/KHb7N2TUbt6sOx7pSuOSGp/3X0f1D+BrgANKgj6o/+HKdSF0Xvyd3w7L3XWenv5L/KFytzSJREutHJn79T/sbi+2XDUK3pe9iL21GOiz5DK/Hr72G2iaP/30n/a13+knbkpUD8mYNBOZBBV/XFOJfBroY4L2KoM5N8ZVTuRSxLUN9+a/RruinAqxHckuRVo6JdmVbqZYL8l+q0jLxP5f2VgC8r/8O6odkbn+JY2lIY8nYXVOY5/D7iitg13P4rTX8Hn7x2Pv/H4/iGsajXZAI2J2RBpR79MbBiJiS7Fsef6/+L9D+jPMF5rcofuviMq/c8em3gUcGiF2RRKFtLrJpZG5mk+f9E+8/tw/QXX0S7BQcRTHI36rw1HL0LeMcHi54SPEQxOfl/zer/q1r+8NS+Sd1QtvsanA5ej5zN+2Jim7y4SfmSnKkGFB/kv9hnhmF5Je/KVfJZNr5q7S/F+Xz9J+POjT/TnezEv1H+cHMvT6tXAUyCE5AwijCTAS4dwaAMZriJKXwUZqPEtgwoKbIZWILc+5xnDRaNNMmSanNKDQbelYN/DgeXv4NO3aKxKqIkxnzQFaVuTfofav+Vpr+D7wtmjpV4roRWrjoSO+8sh1f6P48a2W804+maHX+u/8P7/9qXv6ewddgLKD98G+JVg9j+T14eE7d0RbGk5vlv1T/BH/BRt+Zo8N5+jq3kuP2ZgVj8ymO43p9c/5f0nxt/V+344+6usdUaofcWHmcXcQfK9+fK/9NcBKL9JL12bdhfjv+uFP8F4ujqo8a65zDszSatea6WupgfxuKnbuK2XZ1lmhRvIqAmv80jKVKnP/NkfAIFa4ROLCTRZBQBbw8HZJzAYPwVgM+D9DFz3AoEqzVE5YxySLtiL82w4dpuv7T2StLfwTf0j13zNrrtugcvPPMo7oi0rKc/jv+uZfnz3+D/BMRuHa9f8d4ucp4awpf/gTzotXwY6t4mRw8z7W+Tv2exZxIPd+i5CqcEfiAveiwdgnp3mI8OXin989/o/6tX/1+d9E/gidr9UJjHZ/8o1pQc8PDuMHTMfeM1Z39dnfQXGeUFYmhE1jVj/+oHvEQIa7t4Ufvbtlc6RAx98QmSLU+SqDLbT+fM0xbQvB6dwn4lni90hHU1qFxXRpb6GGWVgINPcjj6O/7jmJCxIEGHhxt/Tv5cC/L33FYMrvo8Xt9xhvxNzhZhp0F+78Fz08ej88NRf+P4N8c5P1tlGNZyEVVQuL5if3wysAjkvZpg4eQvaeDkz9Ujf+O/QL8Sz2HkwVi1vwJZnsW0GS/gUX7/SIJwrbO/DMMKRTyJosSxF4l39qeKO6WIZ3/rOf5KNKGafyyIpRp/TBoTrUSQxRiJsyl6Zy6SwHxSjxYysfJSSo72VGcg1uHLe5OsV83u4Dv6O/67QHqZseHGn5M/5AQRr/wRnkgkZL3nq1b+/oqNA59H5XG7cFPpDuh/53Q0GbtHsTYtSYMnh7yDUeVv/fv4P3gQ7zdvjLYf/WThpkFZgVnuVqOunP5x+ueq0z9nsOW1Bqgwmoc6q/0VhawtR2B2yxx0UlPN4I8hlQdX7fh39t/VZv+GXH2MBPYNczHYTbhQzUiM+cAXDXneezltAT9CU/nJMTH9vXz6qwzKO65kyYxV4jTwxpsYOPgeVQ115Boe41E1PN5S0c/o6C8M5VHKkEXp5fiPxCAl3Phz8udvl7/x+HXDCJSrPQl7biqNN+Z1Rrb5rVC475Yw/kvBr5NPxNyGWf4m+c+vjm8ehVLVJ2KPCFEZ/wF+w2XFa6jBb7iITNAg4sIKWad/wrUN6UIChcd4UjU83lLRz+j0jzCURylDFqXXH9A/cZ8OxaO1puIHj/6pimHo4t54Ol0S9omxnbx+cfS3FLAEcfx3af7TU33UCBCaCcGEMzWQbGRQHuMfilITnk4/4p6jHCy/fgGvoJaTM0JFeMoG3tCrFi1EOPzV2bWU5588S+BtCJiD7+jv+M+NvzCR4OQPxeO/TP6e+gzdn26Lt/bdhHJDx2Fk2fSIW9YH2ZvO4Rn+IfkfVXUItvXJj2S+Ovkr5f9PWPxiXTSZbc0n0Td31cXsJc2RK+nv6J+YH7F92TLM/XAV1n25B7t289sa6e5Bnty58ViJkqhWOhtuDSGtakzkdrj+O7e8N3I0ZnuN0vxN/SeoGRKEtz8FHuLEaF6DzIn7n7htW74M84jb2i/3Yuduti/9vcibOxceLVEKVUtlRbpkEYn1b+xqdMjVFtNiRN+G6K+IW1IkzdseKyZVQ0buy0ssf2JwaNKLKNh9HeIFSea3yGpx75Ky2mBs7VMA8lnMRPo/9idsW/Yx5i1ejbW7iO+u74EMpGXOR/BYSdKyJGkZaVovFav+i1lDv/Y2mMoPmItFkZj/Pfh24lhsLcqXeB1f+PQ3ZkZi++NW1Bg7Fa8WuwHYNwnlSw7F52H2x8Xp7zX1fPi50O2jEWiSSbbceiEepw9sxMKFq/HR+m04dPAgPj/wM5G/EZmy3YN7HnwIRUqWReUiGZFKCPh79s9PC9CwQHcsifXafx1ydRqHGQ3vUV9/Z395/OLRn3Ty+/88/lNmtUz+H7c/ueJ/mLwuI5hBaBgaJZZMHIBMtzk0m9xrGVkt0tJh5Xmr6V5/aJLGsNSFv6ZrNJOD7+jv+M+NPyMHVMaIxHDy598rf3/Guj7NUX3C10hdpgcWv14K6agz4reMQKGqb+OgaATqD1HUSfJ3wdroikj/d/D/sfloUKAHPqLxZEIQkaX7YtPw4rheTdOL6R8acLsXoXu7IXh35y/Kh1EZHkLRx2/Gj5+sxYaj3CjAD9Skuq8S+g9viafkKGiR36xKtVyY/ovbMRMvT9qO2F++xpIPd+CYGNzC16kfROli9+HGiFj8uGUVPvr6ZEj+MUsgkBQ35SiAUg/cjPQl66NtkbSKPs//Im4L0fPFIZi241ddNxPcilnc1h3lFIN0TvnA03j19VaokDmFwlPM4nZjas/3sPn0t1i3+DPsO5MCGTNdj8P7v0e88cigtZwDHee9gefvS554/AUPILp2fXTblgK3JfsJR3/h6OR3eoJivLI9URn/h9J5MyBlzmroVf0+Gv4MksRPZZ7avRg92w3G1J1sI0NUhocV3x/WrMOGb0lL8kHKrMR3KPHNIsdqW3IS32k9p2PT6SOK7/6zxhbx7Y/ITChYOhdyl2uIttm+wuAhi7Bxwyqs+kY2cjAofLmkQqYCBfFohjTIVbspamZNCeyfhHLFh+tEQfNFpESmxx9Htl82Yf4Xx0hD6Q6ZagTYDwVR5Mb9WLT6AKRmAz83XvpwJBpn0pYCsQewaGA/dJy4CccRhdvyFEbFgvfh+l/3Yu2ij7HygMWJZ/NkKNAYw4bURt6bkpm6BNeL6f/glxhSujGG7JWZmg0PNseS2XVxP7+F5OyvMOl4ifFnmMAmKpENv0r8f9X+VB9/nxbkK0NGj0jCaLyXgc0B7uejgNAok2rjQ8SUiPAapBYvKKk5ouTsfq1E6+e9FGdw8IVC4dRz9Hf858afkz//Nvkbj5+WDUS5pjNwiC4+I+e9jPJpZQ2YqvbAFJR74nV8bg1GFXe3cwX+oxbIneSvln9BnFneF3kbzwbXXVXNRNBgv7XuSKzrmpvGaRhdff2TYL6n0Zjf01BbLRluK90JUwaVQxau7gd//gSvVOuICfvOsTT/3VYKgyZ2QpXMNCYVwqX0XzyOrXkdlRtMw574zGg0dRxezsOVZ6IQPDoLzxbri1WxYe1PXgZjN/RA6VSs1te//NbHp+NQn7htPC2aIhK3PdkRUwaWRZZIvg06sQYvV+uEaOImIZChNAZFdyZuxphW+qv+jcHuMU1RfNAPqP5yBRzo/SbWUScb/ZsC97wwCktaZoM4lHjyN2H/ZFQqNRxfPdUADfZMwtCtZ5lq04PZ0HHBGLS41xw4yVilBDhJOb5hHOopLQV6JO4o0xGTB5KWyZnnxFq8XL0jovcafCMylMJr0V2Ir0xWJHjwY4lvMxR/bTsnJmy3iER6umdrOx4Lm9/L55D9EfwqGmWefAM7TAXm+kBzfDSnHu5lQf1mkdgfB7jiX2IY+VDAZEalgQMwsMJtODT+BRTut8mWlsTkeLhTNF3RMmDvjH6o1XkRjrJ8AnLhpSVc8c/MNid8j6XdWugxsdorT/TAulFlcIsUZwieWI/ez3bA2J1nzLdLEyKQ5slXOBkug3S6+mzyXWj/HMHU+s+i46pflRQ6y0tCuIuGoxHhavVyCWu/ZNQoU2Wia6j/GR0+/pz9pXS6kP6kpDKb/DKL0OkasH8D8ad4nCcHUjBouU8b57VQaaEXb1iZlku6/Kn1zl+bSoEihNP/TJbPvcvKg8Sp3OKsXsuRSdW334xeLpw4+I7+jv904MgQ0XEiYyoU3PgzEkdppLLHyZ+rWf4mHF+BjhW7YNqRNCg/dAyGl8ugxzlrL8asRvtH2uJdsfVER4j8jyxLI/cVGrmiOHQQhJifd3+e/89yg2R9lB+719g5wjvB5HioSzTmNcysJDxf/wS/W4o2VV7BjKPyioCQ6Vc9mH7VVdLJyq5gEoeDk9qhUI+1NGsNrkkebIo50xvhIbFXmUWacFH9xxXcQaUaY+iR4hj3KdubgvpR2h+zFh1yt8Y0oYnX/hRPYeImft+AdqXX/uD3S4hbD4sb9W+qJzBkcS9UTsdMqmtjcPCdtijYcz3irP5N+mBjzHq/IR7ixCCkf+Owf8LzKNznEGq+2R85o9ug42pxSbHw76ijE7FcPGFVQhDnsHt0c5QcdALPTuyGuwa1Ru+tZu3bYJebbi8j0VRWv8Pajx+Woi1p+f63sYb+xHfwIuKbnkar6v9YHJrShu5Dn+q3HQR+kgeElg2QI7kgY0IQsdg/nvj222xjJC2Se0NokNMFShH37I99k1Gu5OvYEm5/PNQKKz+ojcza/9b+EMOfE9AvIm5Avk5vYFKD+xAZiMW+tzzDX2AI5T1Xqyy8P4Nd4zvgqX4buPL/MLotGUlXH05o901BxdLDFCYzIXhrRUxY3AlPXC/vC8T+4aRvRmfk7bASsZ79E/EgWn8wCu1ypPgN++sXfNylFupO/167RuoGz6Eq/uokjH86Le89HPnrtT+M/s7+cvbnxexvs+KvzGQvZBryD1lVGF6YKsRaPo9prBfPajmAZQyb17bczELBxbdQWoOW57Pm4YNXr9QsEC4IDr6jv+M/f5zI+PDHin9jRo15dOPPyZ+rTP4m/IhlLzVH/fcO0sWnOxYPlVVN4ki2VfkfvxUDijfDyENxyshG09BfWlZPM4pBGNITksFne/9Gi9n43+P/w5hary46rvnF6Cipg4ZTiVffwVtPpzcVhV+Dx7Csa0MaWocYq5mRtEAXfDKBbkhh8OM3j0ThatH4hnkM/93Ck4miMbrcLb+j//ZgbKX66PNVSUzY1E2NegUfu4aGfxtMO0OohKN0UsO/G56whj8Cx/Fx5waoN/2wFhF0Igp0xScTn0KGMP0bt/kNxU1cqSQEgrfiydcnYHTZtL5cCdCQ3quG9GFUH8ePWB7nW5EOK2iUevDvQJ2JE9E7/w2GzsFdGFmxMQb8UB5TPq6EHbXYBq74S6+a9udCV7q9NM2cJKz9xLdLA/LBEd9GiChIly7SMgPxkn6XEL9lJF2/otX1SyIDAdJy6ASMKptO0w3ZaZDLRKWvZ/gznxrk0ZjDCVwi+4NGeAUa/p9raWk/cXyoJVbOeAaZFKoYg4TPNxiyJ+DzLPUwa85zyC0TjSAnGIRTSFf8JZcHx2w+1+LntqBfhRcwem9WdKXh3zhzUsStfhW5636AE9zMy8ayDZaf6f+v8IlgHPd6ZNO9HlInsyEl8r0Sjem1Myocvfj0F+pILnuyzxiegmUKMS4p7mwyGqvaP2Qc1Zz9lbj/nf35+/Z3PD/gpQwnFzKWvDHiMOFFHvhHpvLidO6kDxKv/zVNy2tWEVd2UNn6TAYmMigr82ImAWH5NJUXZvNgOfhCDCWqTxNHf3Km4z+OE+ELN/5IAiNeRH7oUHHy58rL3wQc81x8UtPFZ+5LdPGh5coQkv97ME6MXzUcNYmXtKjx5lQMKHw9u/Iv1D8JNFgrNMKAnefC4KdFzXFTMLDIDRrnYaD6RzdTvsL9APrlGg61IFJUGYLtfR/n+nKY/DkwGRVoNG6RRkkg/0UW7Y71Y57ELXzUaJ9B5cZr/16MqVwXfb4pj6nrOiC/dQ+HGP58CzL1jJrSzE34KSogenNXFGUeoUng2ELUz0/c4rhyT7wkRBG3bX3Npmhxd9H+p0FbTgzaMPjJilncWMzoX6740/Av1O8wapAWrz6yEa2KdMaMX8SrXepOiluqDsSKfgVwHR8Tto9ByaejcbbxKKxsfz3eqlyPK/7ccWvQID50P/lwBP3djfuJRh9fgAaCb2yo/SmJ79Z+hpaKnjTCM8Ap10S+C/xkT/TE+tGkpW9/xBDfF1CoL11w6Kpl2s9NvZ1okDfgSjwr+632I0crLKfhn4WI+faH0mkUfn1hLJa2zGqMJTH8x7fgm4XPtWlmo2gUcnYez83Vd1v9E4NtwxrjyRFR6MY26+beU5/gpbLtEX2YbzbYpIgHm2AO37Lk0A8xmvbH0PDP0WgOTrNNosslNoVsapf+Ezowgs3nj1zkgX+BGOzVNxAbjZGvGSIQWXEAtr5WBFFKaFPWbz8fNVoASH6FZOKEbfz2e/n4q+Gi8J395/XJNWV/hRv+wnDCkhosv3hxykPCGEwU5hG+TODkVvnTxonvnTKrqcFepaR1CeKtMp7AkBsJ9kduPVhybwCF4qQWGQeS3cEnDUgLR39DB48nHP+REjJIEgV5duNPJIkndlTGOfljuOQvlr/B7xajRbnumHf8VpQbMhYjy91Gsp/PfyfxcdeaXLnmqS4+/OvpdhKNd6rdEcJLuyxsMsdnb6xftvyL/YQr6a0w7Wx4/6fjJGMyXqXhH4Iv7JGAn+d3Q+7WHyFGAUkcDf+qQ2n450fScPg0/MuKm4jG0SQQ6yB1FUxe2wEFPWNeW8IMidpPw5+Tnt6BJlhBQzSz134a/h3p6jNV8JQg8VE0/OnqU5T7CgQPwS1X6yVcqydezCbyP2U1GtLELVLye/rXM6QZpUwv8G+siinriRtddwz/x2CfrPj3tYZ/kViefFQHjfXkIxaT+m54EuNWvIxS15/D5oEN8NS4SLSaORrtsh3FOBr+PT+nj7/f/pzottS8sRGoUsEv87oid5uliAlrvxr+fQvw9CbbcPmx+H7BMr79cUMVgy9PXZI4fUMxwRj+QiHT/hTI2WUi5tDw1+p+q/05WmPFTGv4szYtIHCLT8WDMvEhLxj7I87ShW8WJJviJIY/4fC4WUFXYMWt6I2sDQ/iRZ7qo5Md9n/Mt1swd+lOHI+8AwVLPo77bxI/KcHW8H8sy6jhrxVLTWETN94bWJKfQQFJHA1/2XMgbzqYZKMRoOvSsvfZHi9OErz2awXeJQTfA+vkH2kSzn+WVBenv8d/pH0Yrb3xZ/jfVvcvov8Fm3uVsYRXeKMTTv6Kn5h3hGeIXppTGZHzb2NvSNQFwQxbw/rmXrLJn08nC0+Kaq0OvhLC0d8MKMd/bvw5+UPJSLl4VcvfhKOY27IJWiz6AWnExef10jzF52Ly/ww28cNET4/eY/SGynvjvrCC7gtiYP9l+ofHV3bM3RZT/OMgRb2npXvLFLxWmCv+AsvCE7cKwauifFyM5FZdxOQkGR9F5bzpZA2eT5KdG4b3r8fsT7/3TFqtI4g86L3sddS9PdzyP6/94uNfugmGpHoOqz6g64kHn8dWdsjFYyvp4y/GhMKXFX+6Az3BIy6DwTPYzL0KT9HlwyQb7CIy5kMVwY2RujLJy9kDG4jbdxZb07yEgOA2FPVuT6bx4jN/4C2u+Pen4f8mDV++aTm75jU8Xm86fvTgW5eoCU/9gH5PNMOo6xvzNJl6uD8gk5e6XPG3b1GUKHRt8Va/5Zm03Exaevh6+j8paVmJ+AoIo/+J736Lr9CcCdp+0rLn8tdR7zZuv1b7gxMV6+pj0JP2J+FpO4VQ+gFO4Bhp2s/oX7/G4kU7eLKOCZI/gSv+K2fUAqcItv0efCaaCjWz7iWwcAyFJTqKewkmXOQ7E6aui9k/wdNH8fmGzdjyxU58+dU+fHnoCA5s/wYn2ECpV/6k/Sk4cdvWjyv+EsEgP37/E6+Auh7JhEcMf6byv6KboyUnjrWRifkvBp/RNpzHf7/b/vPhy7PwnwF8VcsfId4FwbVfps3e+DNLCOxTs+IfxvkkXOInmfHIBhVT1Es0FfC1oDJFeAm5Z17hXpWq4ffSM+wIj5EMy14AMbw2ye/gO/o7/nPjTyWTFQ5O/ogBcTXJ31h8N78nSrVejGOU66kz3YO7rhcD+GLyHzj7/T7s/FZ3sqr8Fymf4qlX8TndF+QQm5AO/3/K/9hVXPHnufW6ku7pn3SoPlZW/G+ykDyNwzcRXWqiPt9EXBS+6DOxsnhShaq3C+gvft2y2ZMrvZfSfzIREZeee8RwexaZFRLrZbzBUwwV234a/rK5tyjP4g/gBHF7BvXe51uSS8JnQS19Hs21Qm6+XTJcN6L6hvT4lnRpOURXH55rX+R6dso6dCvWGu/8IB+dMiFJ3nZY3PwgatabjbRt38T85vfTYN2rrlq9uLk3pP+54i97NDKJb4vAJy07E9/p3xmU1Bbw6G8NyTD9L70sY1rtA716PvLe1wDOcSWeK9/9aQD/mfZn54o/DX+h92/bH2YTcSF/E7FgllJdfebS1ceiqLheOP7icWrfekx+Mxrj527BEe7X0J7ksayp730cT2b5Du8t2ok48oYa0mx/VNXBdPXhGxCf4j4IKcwgK/4tUaTfRlZF+nj8xxX/5TNqcsVf6vI5hvnlPrz/w+8vTX/LcQLQa6LeS7yzv649+4uG/0FyA5nFzibNlFt6n9HKUIYRhAuEbcKDPAubmUAG0Wp0/mky20SypmFOLkvIMZ7kVQaPIW0tDr6hmRKR5HH0d/znxp+KFk/GOPmj5PAvV5P8TTg8B40r9cWSY4IV/8KQuyz5L62SVUw5eUU6/K+Sf8Ed5hz0PXSQ8fUP9xOMo+FfVFx9LKIK71esfqUOak05nAi+fFxMXX0Ex7AQ1kTGXqb+O0eXnkfaYHb5QVzppcHnwY+TD2vJ5l423mt/cjnVx2zuBU5iVfc6qDn5sK9zBX5K30f8MuH7+tdbQbeGf1Ea/sGzxqVH3nh49I/IiHw5T2H9lrvRa+lg1L1DvNH3coNyPfSij783NoGc6Cqn+mQUw5+YBU9idQ/SUvEN6f8UlUlLWeH+w/rfbEYWg9yDyamiuuCoj384/Xk+f/nido8DsVH+E8N/FlfI/fZfyv6gq4+s+PffxDZ4kOwHwmQvQVhI1P/Bn7AxejDaDVqKvWdZtyRG3IxcVWqjVb0yKHhvGmBlH2RrOAfGm8vAj6piDX+lN8tcoP8TT0Q8mJGl+2Dj8BJ8J+OFP9r/l2o/2yzN9vpfbi0IgR0ePFxMnIOvXeedjhlGnMuSf5fs/7+H/mGn+oRhyp5kN7LDdXpJXuRcXAcB8wgXSFaGEG+YyFBSqC6JI4uxJp0fU/aamvUEIK8iqUzvJbcJDr6jv+M/N/5Eejj5c5XL3+A3mNqwCTqtOqGn+Czih7rSm9UdVRcXlf9y8koJfjXVE/gi/8UPnRteC/BFwV8n/w9jcv066Lz6pK+HgriZp8ZM4ik3sg3XC6KzEvDte+3wWNdPeGBnSP4m48e+Ng8vCd0KHFJyf07/8QhJ+WjU/meGY1P3vGZTp6Dgr/gbfLT9KSrS8O+ConT1CXDF7Nv32uKxbp8gPkz/JivThx8iM7iFULsc/Sube2UTq+fjT8OfvRW/fSxKPP0mvuKEJFz+Js3TASsnVcGduq5nDP8+X/BUH1XZcsmpZ9qLv7vR5R4t1yotjSSja0vp3tg4oiSuZ0ExiEIhhLPEXdj/4ntPfGXF328/j9nsIpt7uRKv/WWTxPCX8/m1cjW7+E2yllhG15i7f9f+4OlBuul5U1j76eMv5/jLsaEhIof1/0lsGvYinhm+GacUE2YL3IFyAwbh9aczc5u0sX/OLe+Dh/g9Cb4nUWzlql+s5h4Ns+KvxFSsQ+0/ja3DmqLs8F2mZoUfgbT1R2J950eQRIsYpMxViodoKXEXHX9/mP629hCQsPabyFCSg28YxVyvRvqr4a/uWyqoBUUOSPagdwaxMKARAaYzNYeMdnXQs0ymSVJIi9uL5GTQvPJriCBZzg8OPmnj6E+2cPznxp+TP/8u+Xsae9/pirI91+BUykIYML8fat5h3T1E0F9K/h/jiS8FuuvXdD35H4x4FK+uHIxa6XkkpD2D/f+vf7iKPaghfc2/DlM7iVdwPfgifxJ2R6Ns+Tewnda1uoSI/rujHuZ+1By5aGVdXP+dwd5ZUzAjsgiee/IepFJZfhr7lr2Pd5Z8g5j0/0ONusWR48YkiNOjK99FGm4WNSvVJJHoxrhP0J6bkN/lcrDf/1FP8chPs7lXF86IW5ly/DCVfBTH079y3v6SFsjl7zyWZjJdMeUPV/H3zpqMGcmLoHmZe5BSkjQYA1cM/+pjp2KgvP2QMsHdeIPHdvbfbr7+a+h/E0q++jbPjc9g20/DvwpP9aHhzwL6HwG6EomPv3zMysJP2D0RZcuOwnZtEPNJuKMuZumH2syjXMPpT38j7Js5GR9EFkbzJ+8lvp79IZuRW6Igj9nURUhtv/Qjfe/rZyHIMPtj/xQa/kOM4a/8x7Ts3nGeIbjeXWL45vsGhfoQDus07Y9CLoHDCcbF+j9+GydLld7C10Z9sdoAxEVq5aSquFNooZMlbggOO87Tgy2G/9Y+3Jwt+JvaQ/2v8H/BUp7j34AuU2KHCRUDwZv4ITP2R8X0fPLoH9Z+S3+Fcanxp4nmkrj9Yfznt1+mgAr5ou03SQ6+JRGJ6vUlb69S+oe5+ghDmTEsiMsKA7/sJZgb7gi1SuN0MiD5JYsX+CysKQeCaUkpKjTwylp66BFZmuDVzQT5L/VpXQ6+o7/jPzf+nPzxJKIvQ1U+WmNI5OUVlb/8Ou9n5iuym0+nRuHeY/B2tbuI4WXI/7gN6PZoS7z9s9UBKv8fQKvZY9E2a9Sl9U/sLzh8+DRS3p4OaWjs/n77ebrMh93xWIuFOOnrnyS4o+kYrHwxB7eHSgjTP/L2okFjfin1GKMN/wUDD6LNzFFom02+zCshnP48zWX3FNSuOhxfZHsBcybUxL2RCfjhw36o0GIujmj+AI/GfI1HYz6OmA86IV/HHajk+dXbdMSZzb3TxJYWfMQnNkpW/M0HvLT/gweJWyN+aOs4MSCNpf+T8CNQPGmnbTZ+mZfPifUvcftKcBuGL2j4zp5YC/eTZkb/2tNrvBV/Gv5G/4pPeSs80fczxHvtT1UCb3zcA+XTyNq1hD16MlFfWfH3+c9s7pUPePn6P0HeBBl8PRojSFrOGoU2Skvb9z79+ZkwpeUI0rIF8a2N+2UOqUEMf/mwFlf8ffpzxb9raALlt5+G/1PeUavS55JgT/XJTLL+tv0hEyI5RYc+9V771aXIGP6Kig+fNUeENjH78NmeVNag54FMBj6p8tPMTsjbfgV9/A3/SIrv4y8sKP0pkSwf0v9H8X7TZ9H24xNMY7wmZ0eHeaPwwr3Jw+jPBBZO3P9alUmQklL4d9vPPMwYgm8wMpgpdK3P5z+//zXawWcn+PwvpFOS2ZuriP40/A9zTiKIkRllhsdbFXdEUmIjZMZiHfPl1jAnU5hX2iFJEilPcitB65N0VqYpTBdieIwt5SSXiZCSDr6jv+M/N/6c/Pn3yF8efblpIhrVHYv1Zyjdb62GSR+/iALyJVqR578r//dhLM+z7/2F2eArZRICXMkc8A4m8sNaqnaoJTz9E7uC/tFN6B/NqoNIjoe7TMSMol+hZ5fReO/TY0hToCFGjKiD3Pzy7wXw+XahHt8uLKWbv2ga0T+RdN/ZNKI4biAgzc8UM/54rsvWt/BU1bHYRoUm8GUjZqqC7TF/bBXcTUtOtJrRfzRU98xD63r9Mf+XfOgxsw/qZuakBUfxQdM6iYy1BPly7PuFsbZBPXRanwtDVg9A5ZupaT34dPV58ZF29PGXrZQaref4v73xJRRLqtYas9KQF9wqj8F2KSe04G+qgu2wYExVZKJLkATTfnoP7Z2LVnVfJW550GNWX9TLFOW3X74+vG8CXWf6HtH9DgO5udeTP4FD01Gt+ECs1fZH4LoKfbF2UDHc4KlsGv5jK/M7DGL4K0FFy+dGF93cK+f4W/rQODi7bTyerjwWWyVK8GXqdQVexHzimyW5aajmp4Vwbv8CtKrTHwt+yYues/qgDmnp9T9fiWAvfe+L8HQbn/5BGv5yjn/DzKw1zP6wrj7e8aBCFaW/nKKk9OGF+S9uf/C0I3H1oUuRNM30P78Q3IWuPjzO07TBto/pwQTZy/Asnpl8JMz+4XlD/OjbuglPQc4vkolG/PG1eKVaR0zcd04gMxj4kaXQkoB8AAARdElEQVTIh8OLImHNGLy4JicGtH+c3y6w/c9cEQnypedGGLqPzOuhLG95lj6P3Jy1OvtLSOnsz0T8748/GSmG/863vwMJZw7JW1XDjMLphit5wyCjmgJcb3nRu/PzaCovIoiYQUx8zan5pITcyA/v5at2WouthD8yqXbwDVWUVEpkpRhpJgQyEZZihpzheWxWR3/Hf278yfBw8keliQoMERRyIz+8/6vkb9z3WDd1FLoPWoAdp239mepj9vznkEsPlCes34Ef/GkhGhWkq0+cJ/+lTBBJcrbAwil18IAYsefLv5jP0b9sC7yxP4D7q1TEfV9/hztynsG7E9fjGN0fSgyUr/GmZWPPh/8TFrWrhyZzvjVpglyWxliwsAly0Hi6UP/QdWdmP9TqsJAr9qyLIcjPd91WoDraNCyBvHfw3KHT32P72rkYOWwhdpzJgrrjR6JXgZuZU/jvCKbWq8OvBf+qJbkFF7me74nOqReide+P8XOxl7BsVDmIo4av/35Zguce7Yr5cki/FyJLY+ynPVCa/jlKTonnsZ57ZxG3jotwxJKe0xhkyF8DbRoTt9u58n/6R2z/ZA5GDl9E3DKj7oQR6Pn4LVQl4fo3FrtHNUOJId/iqRGTMKwkN596QIKH+GahHt96/EwE0+HpkdEYWvJmQwmFuZsfRWuoH0XzUEUwBzotHI3m98pbgXD60xVMabmYVPHgJ0OGAsSXtMx3ZyoknPoeO9bOw8jXyU9nSUvBNz/hJer/GHw1uhldXLZp9QZucmRt9xYWNruPeUPyP/gVXaLK0CVKdacl0v0t8NHcOrjPjzM4+vSXCrX9MdgtcAYRjg8/OR4knEUKxzTPwDeFTi7vh8KNZuMnrdIj4u0o+1IXtCmUGr/u/gRvD4vGjN1nERUZizPnQjIqkORG3HV3cnz/dUpUHD0S/YvdajlO8GFdJz/Cc491xbwY22xOdrK9OA7zm/F0pRASzBtqf2L62/b/leOf7bwgOPj/Kvs3tLnXMrn0qWUV7VtlYy+Sv2bGa7rdi7bzClNSI8mE4fXwQavXygwDGxg2Qqpz8EmY8+hmaRguqxz9Q/zp8ZjjP7PioZRx449kOG8cOfnzF8jfIE7tWII3Zy7DR7NX4vPj8oVSMUjNvwBX4TPkKY6nC92NNFFZULJ2fsiplho8+v+6C3Onf4Zvz32Hte/PwUcHZCukMCyDL/8DSJExLyqUzoNHi5dHpZypzdqHqgoeI/m0nCYjbwlu49d3x6M3RiIbN0ye5dbbQn2iMan67Rfpf54Vv2kUylSbyLVqq3+SFeaqez9U9txXfPg6ipiLvuYfjkX7btOw4QS3+tJWEyPRyF8dZNp+pP4fWo7ohbZ50yg1tDnMfJxfLy7bdAYOKd434b57k+GrXT8gmCo3Ok0ZhObZ5NDSOPyw/G0M/PAgfvlyLRZuo3sRgxQxmpHHQObIj5IP3oz0JRqgXdG0Fr7BrWO3d7GO/ZBI/mkNcvwga0idB62IW5t8xqgX3BG/C1N7TsdmnjO/bvGn2E/XokDqrChTjP2Wuxp6Vbuf7k/x+JFuKfk6rEDMrVUxdRnf5CQPIG7HLLwyaSt+PboVi1bvJ4XC+59HU2Z8BKXzZkCqnNVZz33WjYowA5ysLB6Hjl2nYT1paagniJpWyp30fyBNXrQabvC1XIFg3C5M6zUdm349ivVLPsMBvhERaSdllf9S3IWCpXLhkXKN6O60G4OHLMKmDWuwirwltWtg9mAwJTLnL4h8t6VB7trNUJPuZIngx+7E1F7vYwvpsnbxZ9jHV0senqJ/g5EZUbjMQ7g9KgeefbkisnN+46UHg0exuFtbtHrva369QIKhfwg++/GhsmjT/hn8b/sgVO23XjcB+/ADt+CxDgPxdqNsdCoysVoNL7InpHC1aHzj8V/KYhi0uDeqpOP3DWzeRP2vkU7+ebRROvJBh7dlt1BaYv77L9lfIcPfp4alkr5vtOxH+ijz+3mEYJJBuJFMJo822LmsefLz89G7l19mCtJBMYIOgsK0Grx0ySi95OCHJADJ4ehPcvg8Ijzj+M+NPyd//jn5+wtW9aiPWu8cNLJcBbpHf2MAirkhJ8AnpZvD2gkVebIPh6kV75I9bsMQPFprKr5n3O/L/wyoMfZtni/PAwt9+cdNpTT8e/MYSUSWwMhPeqEcNmP0S2/hYxRE13418LC6+hiVoih68HEYHzRrhDZLf9L6ghG3ovKId7iSTaNYgo8rb8L0T/DUASyfuQCLVm3E2s07sP8YX1FEpcUDObIib8HiqPHME8hxgzfDMev9UpWcv/7dp3Mw4q15+HDNlzh67gZkyf8E6vMDZ3VyEqbqv3j608vJOvRbvwR8rYqrvPqFWrqaGHpKo6g7f92H5XMWYuGKTVi3aTsOnIhHQopb8WCOB5G3UEnUqFUM2T3cvPplL0FOfigs5kL9G1WFH5Pqa48YPbUMrQp1xeoKg7HmlUcRxfIxK3ojO4+jlBNHDcIX73//iFEPps0e/JW0nL0AC5eTllu245vj5Bbi+4DgW5j41iC+N9KiDqM/+EVjOeb0Xc71VP4TpNJKLx58uvxws/S8YmtRlr79Xwg8CeHwTQyvPMp17BQMKHZ9YvvD32PBQuHwpZzPf7yP5LcVNsu+i/P0T/AEti2YjSlzV2HVRvLJCc67Mt2HHA/nQcny5VC5cEb9PgX4lYtN74xBvzcXYsPRFJyMFEWtRnXoina7+fqyIO3Dj8Gu0c+h5GtbtS3BQHLc3Xg4FrV/mNPs8+ALngw+eeQhvP3evfwy0++PP+bzxk54+zVOLg7+v1n/2s29wiMUJGQ4GVzCGxLUR1+WOXwOkEjzqD/S/zazubWzcJuHqSa7JvLCeD3G05ZTWMLkms/Bd/R3/OfGny9SnPxReezkb0j/0PCvbE6TCfDjVhM2dkMxu/nTqJTf0j8JutH1mSrDsd6+aLiuYn+sG1iE7wqE55z+cfrnKtM/CTsxomJTDPjSvEcI3F4Vk+a9iILX2RV9a0eJ/fT7/M8czv5y9icNDFmoNyv+Ym3oEQHCQiaE8RRz8cmzSLwpZZhx75UJj/LuE//Kk6lA4z0gDr6jv+O/kH3DUeINDR1bbvw5+ePkL/UQDf+KNPy3ccVfv2pLw19Oj7TB0zXy6N0n/uXRlpM6o2yPNTxLnSyVtAAGLHsVNdOxEid/nPwRoWvDlZe/3Mi9eRRKV5+Ir6kNAoFseO7dYej8MKepwtQeY3sInxflJSf+lSdnfwnxlC5eJ/8X7c/40+qF6PORYRS7chLOVCSS7PoX6eDlUe4j0WTTkImVZGYU9x/GeHHmTr0OtaxUq3pMCG+DqdPjZwffUNCjDuni6O/4z40/Dggnf/678pcnAVWqiz509QmmKM+jLuXEmz+of4LHsK5/G9SY8CU39SZHlvqDMb9LHlynnOX0j8dbTv8Ye8XTwP+4/g0ewfvPWdc0fgysfP9BGFIpC7dxO/nn8aiOVmd//in7W119xP2GXzMnS4lBziHvu98I2xu/TbE51Ka3I0Hymg7gryZ6rwJsBmVQvj61M0yJ1fNzpaN4L5MBrwYH39Hf8Z8bf07+OPn72/qHm3srGR//IFf8ozd1Q1Eu1v9h/ROzD+937YQus/bhTMSDeG7qcHTJrd/ldfrP6f+rwP6JxXfze6J060U4FrgNBdq+jBHNcuMmazHxJ8x6+hP8r+Wd/fVftj/1OE/hIt8QV36wTCEWumUxOQnMrPjriaBKMzs/8CcAktsQ004C/JkBo2WJ30JRr1WBySgx+Bx8jzIkhqM/Wcjxn44jGRtu/JEGXCxw8sfJ39gv0L/ccxglZ5qnKIERq3uiPL+Ga1WIDBYGeboM/ZNwDGtHvITmIz/F8XSl8Vp0J1TJzA90Ofnr5O8V1T/xOP7pWNRrPBGbg5lRqWdfvPp0FiR38s/JP1lgp2zTpXPe/n/s79CpPqxSgtZNizzMecfEUyAm0ErXF2C81026OkCMI08E7yVOgwhPu+nbN+JMirkyr5y7K9nODw4+KeLo7/iPo8OOJh0iMtTc+HPy578qf+OW9UbWpnN5hKQoH0//8ENenSdgToO7uYD0Z/TPWRxa/g46vRSNVSiFMTO6oExantDj5K+Tv1dI/iZ8NQlVqozE9rvKoXv/FqiR7SbVA07+O/33l+p/z8ffmO80NdTaECtDJgFUM/LMR/PDG2OGMIrHgYmVLkLYxoZ+xGg5z81HEiWvnRCYolJSATJJyvBeHxnv4Dv6O/5z40/kAcWB+RF5IUHMXyd/nPwlV5AlPK4wvCHXP6Z/gie+xIxxyxCs3hhVMspuYdbo9I/TP1dA/8SufQfddt6D52vlw13JaUM5+afD0cl/IYMn6f4C/Rd/ipt7SVXLXyr0rAmukfJZX1EwwoC6yq9CVftC3w54rxsEJf/gOalMBCcjTLpBVK4GEn8Y9MlGOfiGHnJ19NcpoOM/GXNu/Dn54+Sv0z9O/zr7g0aY2FCerUSxYO0rYzs4+8vQQQnk7M/ftL8DCTzVR2eVaokbK9ywl9yHW+WhNInX2YcUFC60wZQjxZU9edX3U4yVCYDksYwr5wVTm2ukFHfwhTgMOksSKpqJkhJICKxEcvQXQsg/oYvjP/KDG39mbOjgMdzhHSago8XJHy7AcMQ4+ev0j+oXq1mc/nX2h7O/1Lz6r9qfgfgzB4PyOXJd1VcFSpUp1JCLGOoUEvKVN7kXZSpBDXprdGi6KcCrqltjyNtqdH6qBq1EsE75z1szb5VpGe8dfEd/WdVU7rKMo4zh+M+NPyd/nPwVheHJB1Ej5tnoElkCoBIRveT0j6GCkMOKUad/xcAgMZQgvJf/wj7KM87+EDI4++u/Z/9yc+9hSk6OBN+4N8aWjgsOFw06WHjhcJEhJAKWDkB2BMkqgnj2SIqOK2Yzeb06NYNJ1jzmVmqQmpjXwXf0d/yn40bGgx6nK0PIC7yXzfBu/Dn54+Sv0z9O/zr7w9lfzv40M9g/Z38H4ujqozaG5zDmraZYQ97YHsxhNA5tem7bpaHu2fGeIlKT3+aRMmqmGFtF8UugYRfhrdoIDGvg2MOJ+CgwGO/gqwFoCG6or9S0tHX0d/znxp+TPyIOJBix4AkHRojMtT/e+ouIVCd/nf5x+te8E1Ibw9kfJIM4RhrD0dlf/y37Uz/gJdpCVQcvan8b3aE6RAxN8cmXM3okUWxzL0gpPdtfkhgZluRl0Xi+UNNfiVS7Xp7kRgtJKQdfqSAkEf4TQjEoeRz9Hf+58efkj5O/Khyd/jG6wegHp3+d/WEMBrUVQqzh30m8s7+MLaVjhsaVepn8x+1PPcdfmUasTb498a1OoRKDSQtZpLKKJHE2Re/MRRKUqomSZG1OjvZUZyAasZLl/GBgMNbBd/Q/jz8Mbzj+82aEbvw5+ePkr2gQlQxhqoTPTv8Y/RFGGqd/nf3h7C9nf55vfwdO/XwkmCKZzAkZrOyUWxEYJogUSSxmJcZ84Mu8JvJyaka52AhN5Sc31W/ZRqtMUgHNOy7fyIzdQGAG3ngTAwffo6qhjlzDYzyqhscziwmO/koHx38yoDxOMfyj/OLGH4lBSjj54+Sv0z9O/3p6U8Sl1Z3O/gi3NtQ0c/aH5RPRoZ5WVX3q8Y/3+y+wvwL7D/4UvD3NWZ4qQ2wFYWmJBppNjOMx4qEoNeHp9CPvW7XF8usX8ApqOTkjVAaPbOANvWqyZBKlq6v7Up5/8iyBtyFgDr6jv+M/N/7CRIKTPxSPTv46/SN6U/Sl/FrdKfrTBtEbTv86+8PZX87+vJT9Hdi55+dgZJIEpE99BskjaaKHrHQjW3g1Q8gTK559boSOnDbiz45VGNl0Tx6JMe9b9PJgM9lf0zWaySQ5+IYOPqUc/cM4TJjJcpPjP1H6bvyFcYeTPzo4VMo6+auyQoWF0z+kRWK96z07/WvOFlRmERI5+8PZH1Z2mhFzbdpf/wc0PDPQkG2ZwA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7416" name="Picture 8" descr="C:\Users\Acer\Desktop\12.png"/>
          <p:cNvPicPr>
            <a:picLocks noChangeAspect="1" noChangeArrowheads="1"/>
          </p:cNvPicPr>
          <p:nvPr/>
        </p:nvPicPr>
        <p:blipFill>
          <a:blip r:embed="rId3" cstate="print"/>
          <a:srcRect l="34497" t="78760" r="35579" b="14240"/>
          <a:stretch>
            <a:fillRect/>
          </a:stretch>
        </p:blipFill>
        <p:spPr bwMode="auto">
          <a:xfrm>
            <a:off x="1907704" y="5661248"/>
            <a:ext cx="5472608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619672" y="116632"/>
            <a:ext cx="72728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onstantia" pitchFamily="18" charset="0"/>
              </a:rPr>
              <a:t>Задача:</a:t>
            </a:r>
            <a:r>
              <a:rPr lang="ru-RU" sz="2800" dirty="0" smtClean="0">
                <a:latin typeface="Constantia" pitchFamily="18" charset="0"/>
              </a:rPr>
              <a:t>  У </a:t>
            </a:r>
            <a:r>
              <a:rPr lang="ru-RU" sz="2800" dirty="0" err="1" smtClean="0">
                <a:latin typeface="Constantia" pitchFamily="18" charset="0"/>
              </a:rPr>
              <a:t>сполуці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містяться</a:t>
            </a:r>
            <a:r>
              <a:rPr lang="ru-RU" sz="2800" dirty="0" smtClean="0">
                <a:latin typeface="Constantia" pitchFamily="18" charset="0"/>
              </a:rPr>
              <a:t>: </a:t>
            </a:r>
            <a:r>
              <a:rPr lang="ru-RU" sz="2800" dirty="0" err="1" smtClean="0">
                <a:latin typeface="Constantia" pitchFamily="18" charset="0"/>
              </a:rPr>
              <a:t>Натрій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smtClean="0">
                <a:latin typeface="Constantia" pitchFamily="18" charset="0"/>
              </a:rPr>
              <a:t>– </a:t>
            </a:r>
            <a:r>
              <a:rPr lang="ru-RU" sz="2800" dirty="0" smtClean="0">
                <a:latin typeface="Constantia" pitchFamily="18" charset="0"/>
              </a:rPr>
              <a:t>39,3%,  Хлор </a:t>
            </a:r>
            <a:r>
              <a:rPr lang="ru-RU" sz="2800" dirty="0" smtClean="0">
                <a:latin typeface="Constantia" pitchFamily="18" charset="0"/>
              </a:rPr>
              <a:t>– </a:t>
            </a:r>
            <a:r>
              <a:rPr lang="ru-RU" sz="2800" dirty="0" smtClean="0">
                <a:latin typeface="Constantia" pitchFamily="18" charset="0"/>
              </a:rPr>
              <a:t>60,7%.Відносна </a:t>
            </a:r>
            <a:r>
              <a:rPr lang="ru-RU" sz="2800" dirty="0" err="1" smtClean="0">
                <a:latin typeface="Constantia" pitchFamily="18" charset="0"/>
              </a:rPr>
              <a:t>молекулярна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маса</a:t>
            </a:r>
            <a:r>
              <a:rPr lang="ru-RU" sz="2800" dirty="0" smtClean="0">
                <a:latin typeface="Constantia" pitchFamily="18" charset="0"/>
              </a:rPr>
              <a:t>: </a:t>
            </a:r>
            <a:r>
              <a:rPr lang="ru-RU" sz="2800" b="1" dirty="0" smtClean="0">
                <a:latin typeface="Constantia" pitchFamily="18" charset="0"/>
              </a:rPr>
              <a:t>58,5</a:t>
            </a:r>
            <a:r>
              <a:rPr lang="ru-RU" sz="2800" dirty="0" smtClean="0">
                <a:latin typeface="Constantia" pitchFamily="18" charset="0"/>
              </a:rPr>
              <a:t>. </a:t>
            </a:r>
            <a:r>
              <a:rPr lang="ru-RU" sz="2800" dirty="0" err="1" smtClean="0">
                <a:latin typeface="Constantia" pitchFamily="18" charset="0"/>
              </a:rPr>
              <a:t>В</a:t>
            </a:r>
            <a:r>
              <a:rPr lang="ru-RU" sz="2800" dirty="0" err="1" smtClean="0">
                <a:latin typeface="Constantia" pitchFamily="18" charset="0"/>
              </a:rPr>
              <a:t>изначте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smtClean="0">
                <a:latin typeface="Constantia" pitchFamily="18" charset="0"/>
              </a:rPr>
              <a:t>формулу </a:t>
            </a:r>
            <a:r>
              <a:rPr lang="ru-RU" sz="2800" dirty="0" err="1" smtClean="0">
                <a:latin typeface="Constantia" pitchFamily="18" charset="0"/>
              </a:rPr>
              <a:t>бінарної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сполуки</a:t>
            </a:r>
            <a:r>
              <a:rPr lang="ru-RU" sz="2800" dirty="0" smtClean="0">
                <a:latin typeface="Constantia" pitchFamily="18" charset="0"/>
              </a:rPr>
              <a:t>.</a:t>
            </a:r>
            <a:endParaRPr lang="ru-RU" sz="2800" dirty="0">
              <a:latin typeface="Constantia" pitchFamily="18" charset="0"/>
            </a:endParaRPr>
          </a:p>
        </p:txBody>
      </p:sp>
      <p:graphicFrame>
        <p:nvGraphicFramePr>
          <p:cNvPr id="4" name="Таблиця 3"/>
          <p:cNvGraphicFramePr>
            <a:graphicFrameLocks noGrp="1"/>
          </p:cNvGraphicFramePr>
          <p:nvPr/>
        </p:nvGraphicFramePr>
        <p:xfrm>
          <a:off x="1403648" y="4245105"/>
          <a:ext cx="6840760" cy="2612895"/>
        </p:xfrm>
        <a:graphic>
          <a:graphicData uri="http://schemas.openxmlformats.org/drawingml/2006/table">
            <a:tbl>
              <a:tblPr/>
              <a:tblGrid>
                <a:gridCol w="1710190"/>
                <a:gridCol w="1710190"/>
                <a:gridCol w="1710190"/>
                <a:gridCol w="1710190"/>
              </a:tblGrid>
              <a:tr h="870965"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Constantia" pitchFamily="18" charset="0"/>
                        </a:rPr>
                        <a:t>Елемент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400">
                          <a:latin typeface="Constantia" pitchFamily="18" charset="0"/>
                        </a:rPr>
                        <a:t>Маса (г)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latin typeface="Constantia" pitchFamily="18" charset="0"/>
                        </a:rPr>
                        <a:t>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400">
                          <a:latin typeface="Constantia" pitchFamily="18" charset="0"/>
                        </a:rPr>
                        <a:t>Поділ на </a:t>
                      </a:r>
                      <a:r>
                        <a:rPr lang="en-US" sz="2400">
                          <a:latin typeface="Constantia" pitchFamily="18" charset="0"/>
                        </a:rPr>
                        <a:t>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0965"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onstantia" pitchFamily="18" charset="0"/>
                        </a:rPr>
                        <a:t>Na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Constantia" pitchFamily="18" charset="0"/>
                        </a:rPr>
                        <a:t>39,3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Constantia" pitchFamily="18" charset="0"/>
                        </a:rPr>
                        <a:t>23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400">
                          <a:latin typeface="Constantia" pitchFamily="18" charset="0"/>
                        </a:rPr>
                        <a:t>39,3 ÷ 23 ≈ 1,71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70965">
                <a:tc>
                  <a:txBody>
                    <a:bodyPr/>
                    <a:lstStyle/>
                    <a:p>
                      <a:r>
                        <a:rPr lang="en-US" sz="2400">
                          <a:latin typeface="Constantia" pitchFamily="18" charset="0"/>
                        </a:rPr>
                        <a:t>Cl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Constantia" pitchFamily="18" charset="0"/>
                        </a:rPr>
                        <a:t>60,7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Constantia" pitchFamily="18" charset="0"/>
                        </a:rPr>
                        <a:t>35,5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Constantia" pitchFamily="18" charset="0"/>
                        </a:rPr>
                        <a:t>60,7 ÷ 35,5 ≈ 1,71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1115616" y="1988840"/>
            <a:ext cx="705678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pitchFamily="34" charset="0"/>
              </a:rPr>
              <a:t>Розв’язок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pitchFamily="34" charset="0"/>
              </a:rPr>
              <a:t>1) Припустимо, що у нас </a:t>
            </a: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pitchFamily="34" charset="0"/>
              </a:rPr>
              <a:t>100 г речовини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pitchFamily="34" charset="0"/>
              </a:rPr>
              <a:t>Натрій (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pitchFamily="34" charset="0"/>
              </a:rPr>
              <a:t>Na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pitchFamily="34" charset="0"/>
              </a:rPr>
              <a:t>) = 39,3 г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pitchFamily="34" charset="0"/>
              </a:rPr>
              <a:t>Хлор (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pitchFamily="34" charset="0"/>
              </a:rPr>
              <a:t>Cl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pitchFamily="34" charset="0"/>
              </a:rPr>
              <a:t>) = 60,7 г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400" b="1" dirty="0" smtClean="0">
                <a:latin typeface="Constantia" pitchFamily="18" charset="0"/>
                <a:cs typeface="Arial" pitchFamily="34" charset="0"/>
              </a:rPr>
              <a:t>2)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pitchFamily="34" charset="0"/>
              </a:rPr>
              <a:t> Ділимо масу елементів на їхні відносні атомні маси (</a:t>
            </a:r>
            <a:r>
              <a:rPr kumimoji="0" 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pitchFamily="34" charset="0"/>
              </a:rPr>
              <a:t>Ar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nstantia" pitchFamily="18" charset="0"/>
                <a:cs typeface="Arial" pitchFamily="34" charset="0"/>
              </a:rPr>
              <a:t>):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763688" y="260648"/>
            <a:ext cx="5832648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800" b="1" dirty="0" smtClean="0">
                <a:latin typeface="Constantia" pitchFamily="18" charset="0"/>
                <a:cs typeface="Arial" pitchFamily="34" charset="0"/>
              </a:rPr>
              <a:t>3)</a:t>
            </a:r>
            <a:r>
              <a:rPr lang="uk-UA" sz="2800" dirty="0" smtClean="0">
                <a:latin typeface="Constantia" pitchFamily="18" charset="0"/>
                <a:cs typeface="Arial" pitchFamily="34" charset="0"/>
              </a:rPr>
              <a:t> </a:t>
            </a:r>
            <a:r>
              <a:rPr lang="uk-UA" sz="2800" dirty="0" smtClean="0">
                <a:latin typeface="Constantia" pitchFamily="18" charset="0"/>
                <a:cs typeface="Arial" pitchFamily="34" charset="0"/>
              </a:rPr>
              <a:t>Знаходимо найменше число (1,71) і ділимо всі значення на нього: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800" dirty="0" err="1" smtClean="0">
                <a:latin typeface="Constantia" pitchFamily="18" charset="0"/>
                <a:cs typeface="Arial" pitchFamily="34" charset="0"/>
              </a:rPr>
              <a:t>Na</a:t>
            </a:r>
            <a:r>
              <a:rPr lang="uk-UA" sz="2800" dirty="0" smtClean="0">
                <a:latin typeface="Constantia" pitchFamily="18" charset="0"/>
                <a:cs typeface="Arial" pitchFamily="34" charset="0"/>
              </a:rPr>
              <a:t>: 1,71 ÷ 1,71 = 1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800" dirty="0" err="1" smtClean="0">
                <a:latin typeface="Constantia" pitchFamily="18" charset="0"/>
                <a:cs typeface="Arial" pitchFamily="34" charset="0"/>
              </a:rPr>
              <a:t>Cl</a:t>
            </a:r>
            <a:r>
              <a:rPr lang="uk-UA" sz="2800" dirty="0" smtClean="0">
                <a:latin typeface="Constantia" pitchFamily="18" charset="0"/>
                <a:cs typeface="Arial" pitchFamily="34" charset="0"/>
              </a:rPr>
              <a:t>: 1,71 ÷ 1,71 = 1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800" b="1" dirty="0" smtClean="0">
                <a:latin typeface="Constantia" pitchFamily="18" charset="0"/>
                <a:cs typeface="Arial" pitchFamily="34" charset="0"/>
              </a:rPr>
              <a:t>4) </a:t>
            </a:r>
            <a:r>
              <a:rPr lang="uk-UA" sz="2800" dirty="0" smtClean="0">
                <a:latin typeface="Constantia" pitchFamily="18" charset="0"/>
                <a:cs typeface="Arial" pitchFamily="34" charset="0"/>
              </a:rPr>
              <a:t>Отримуємо </a:t>
            </a:r>
            <a:r>
              <a:rPr lang="uk-UA" sz="2800" b="1" dirty="0" smtClean="0">
                <a:latin typeface="Constantia" pitchFamily="18" charset="0"/>
                <a:cs typeface="Arial" pitchFamily="34" charset="0"/>
              </a:rPr>
              <a:t>ціле відношення атомів:</a:t>
            </a:r>
            <a:endParaRPr lang="uk-UA" sz="2800" dirty="0" smtClean="0">
              <a:latin typeface="Constantia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800" dirty="0" err="1" smtClean="0">
                <a:latin typeface="Constantia" pitchFamily="18" charset="0"/>
                <a:cs typeface="Arial" pitchFamily="34" charset="0"/>
              </a:rPr>
              <a:t>Na</a:t>
            </a:r>
            <a:r>
              <a:rPr lang="uk-UA" sz="2800" dirty="0" smtClean="0">
                <a:latin typeface="Constantia" pitchFamily="18" charset="0"/>
                <a:cs typeface="Arial" pitchFamily="34" charset="0"/>
              </a:rPr>
              <a:t> : </a:t>
            </a:r>
            <a:r>
              <a:rPr lang="uk-UA" sz="2800" dirty="0" err="1" smtClean="0">
                <a:latin typeface="Constantia" pitchFamily="18" charset="0"/>
                <a:cs typeface="Arial" pitchFamily="34" charset="0"/>
              </a:rPr>
              <a:t>Cl</a:t>
            </a:r>
            <a:r>
              <a:rPr lang="uk-UA" sz="2800" dirty="0" smtClean="0">
                <a:latin typeface="Constantia" pitchFamily="18" charset="0"/>
                <a:cs typeface="Arial" pitchFamily="34" charset="0"/>
              </a:rPr>
              <a:t> = 1 : 1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800" b="1" dirty="0" smtClean="0">
                <a:latin typeface="Constantia" pitchFamily="18" charset="0"/>
                <a:cs typeface="Arial" pitchFamily="34" charset="0"/>
              </a:rPr>
              <a:t>5) </a:t>
            </a:r>
            <a:r>
              <a:rPr lang="uk-UA" sz="2800" dirty="0" smtClean="0">
                <a:latin typeface="Constantia" pitchFamily="18" charset="0"/>
                <a:cs typeface="Arial" pitchFamily="34" charset="0"/>
              </a:rPr>
              <a:t>Записуємо </a:t>
            </a:r>
            <a:r>
              <a:rPr lang="uk-UA" sz="2800" b="1" dirty="0" smtClean="0">
                <a:latin typeface="Constantia" pitchFamily="18" charset="0"/>
                <a:cs typeface="Arial" pitchFamily="34" charset="0"/>
              </a:rPr>
              <a:t>формулу </a:t>
            </a:r>
            <a:r>
              <a:rPr lang="uk-UA" sz="2800" b="1" dirty="0" smtClean="0">
                <a:latin typeface="Constantia" pitchFamily="18" charset="0"/>
                <a:cs typeface="Arial" pitchFamily="34" charset="0"/>
              </a:rPr>
              <a:t>сполуки:</a:t>
            </a:r>
            <a:r>
              <a:rPr lang="uk-UA" sz="2800" dirty="0" smtClean="0">
                <a:latin typeface="Constantia" pitchFamily="18" charset="0"/>
                <a:cs typeface="Arial" pitchFamily="34" charset="0"/>
              </a:rPr>
              <a:t>  </a:t>
            </a:r>
            <a:r>
              <a:rPr lang="uk-UA" sz="2800" dirty="0" err="1" smtClean="0">
                <a:latin typeface="Constantia" pitchFamily="18" charset="0"/>
                <a:cs typeface="Arial" pitchFamily="34" charset="0"/>
              </a:rPr>
              <a:t>NaCl</a:t>
            </a:r>
            <a:r>
              <a:rPr lang="uk-UA" sz="2800" dirty="0" smtClean="0">
                <a:latin typeface="Constantia" pitchFamily="18" charset="0"/>
                <a:cs typeface="Arial" pitchFamily="34" charset="0"/>
              </a:rPr>
              <a:t>​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800" b="1" dirty="0" smtClean="0">
                <a:latin typeface="Constantia" pitchFamily="18" charset="0"/>
                <a:cs typeface="Arial" pitchFamily="34" charset="0"/>
              </a:rPr>
              <a:t>6)</a:t>
            </a:r>
            <a:r>
              <a:rPr lang="uk-UA" sz="2800" dirty="0" smtClean="0">
                <a:latin typeface="Constantia" pitchFamily="18" charset="0"/>
                <a:cs typeface="Arial" pitchFamily="34" charset="0"/>
              </a:rPr>
              <a:t>Перевірка </a:t>
            </a:r>
            <a:r>
              <a:rPr lang="uk-UA" sz="2800" dirty="0" smtClean="0">
                <a:latin typeface="Constantia" pitchFamily="18" charset="0"/>
                <a:cs typeface="Arial" pitchFamily="34" charset="0"/>
              </a:rPr>
              <a:t>за відносною молекулярною масою: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800" dirty="0" err="1" smtClean="0">
                <a:latin typeface="Constantia" pitchFamily="18" charset="0"/>
                <a:cs typeface="Arial" pitchFamily="34" charset="0"/>
              </a:rPr>
              <a:t>Mr</a:t>
            </a:r>
            <a:r>
              <a:rPr lang="uk-UA" sz="2800" dirty="0" smtClean="0">
                <a:latin typeface="Constantia" pitchFamily="18" charset="0"/>
                <a:cs typeface="Arial" pitchFamily="34" charset="0"/>
              </a:rPr>
              <a:t>(</a:t>
            </a:r>
            <a:r>
              <a:rPr lang="uk-UA" sz="2800" dirty="0" err="1" smtClean="0">
                <a:latin typeface="Constantia" pitchFamily="18" charset="0"/>
                <a:cs typeface="Arial" pitchFamily="34" charset="0"/>
              </a:rPr>
              <a:t>NaCl</a:t>
            </a:r>
            <a:r>
              <a:rPr lang="uk-UA" sz="2800" dirty="0" smtClean="0">
                <a:latin typeface="Constantia" pitchFamily="18" charset="0"/>
                <a:cs typeface="Arial" pitchFamily="34" charset="0"/>
              </a:rPr>
              <a:t>) = 23 + 35,5 = 58,5 </a:t>
            </a:r>
            <a:endParaRPr lang="uk-UA" sz="2800" dirty="0" smtClean="0">
              <a:latin typeface="Constantia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800" dirty="0" smtClean="0">
                <a:latin typeface="Constantia" pitchFamily="18" charset="0"/>
                <a:cs typeface="Arial" pitchFamily="34" charset="0"/>
              </a:rPr>
              <a:t>✅ </a:t>
            </a:r>
            <a:r>
              <a:rPr lang="uk-UA" sz="2800" dirty="0" smtClean="0">
                <a:latin typeface="Constantia" pitchFamily="18" charset="0"/>
                <a:cs typeface="Arial" pitchFamily="34" charset="0"/>
              </a:rPr>
              <a:t>збігається з даними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uk-UA" sz="14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691680" y="404664"/>
            <a:ext cx="583264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Constantia" pitchFamily="18" charset="0"/>
              </a:rPr>
              <a:t>🔹 </a:t>
            </a:r>
            <a:r>
              <a:rPr lang="ru-RU" sz="2800" b="1" dirty="0" err="1" smtClean="0">
                <a:solidFill>
                  <a:srgbClr val="002060"/>
                </a:solidFill>
                <a:latin typeface="Constantia" pitchFamily="18" charset="0"/>
              </a:rPr>
              <a:t>Завдання</a:t>
            </a:r>
            <a:r>
              <a:rPr lang="ru-RU" sz="2800" b="1" dirty="0" smtClean="0">
                <a:solidFill>
                  <a:srgbClr val="002060"/>
                </a:solidFill>
                <a:latin typeface="Constantia" pitchFamily="18" charset="0"/>
              </a:rPr>
              <a:t> 1. «</a:t>
            </a:r>
            <a:r>
              <a:rPr lang="ru-RU" sz="2800" b="1" dirty="0" err="1" smtClean="0">
                <a:solidFill>
                  <a:srgbClr val="002060"/>
                </a:solidFill>
                <a:latin typeface="Constantia" pitchFamily="18" charset="0"/>
              </a:rPr>
              <a:t>Паливо</a:t>
            </a:r>
            <a:r>
              <a:rPr lang="ru-RU" sz="2800" b="1" dirty="0" smtClean="0">
                <a:solidFill>
                  <a:srgbClr val="002060"/>
                </a:solidFill>
                <a:latin typeface="Constantia" pitchFamily="18" charset="0"/>
              </a:rPr>
              <a:t> для </a:t>
            </a:r>
            <a:r>
              <a:rPr lang="ru-RU" sz="2800" b="1" dirty="0" err="1" smtClean="0">
                <a:solidFill>
                  <a:srgbClr val="002060"/>
                </a:solidFill>
                <a:latin typeface="Constantia" pitchFamily="18" charset="0"/>
              </a:rPr>
              <a:t>автомобілів</a:t>
            </a:r>
            <a:r>
              <a:rPr lang="ru-RU" sz="2800" b="1" dirty="0" smtClean="0">
                <a:solidFill>
                  <a:srgbClr val="002060"/>
                </a:solidFill>
                <a:latin typeface="Constantia" pitchFamily="18" charset="0"/>
              </a:rPr>
              <a:t>» ⛽</a:t>
            </a:r>
          </a:p>
          <a:p>
            <a:r>
              <a:rPr lang="ru-RU" sz="2800" dirty="0" err="1" smtClean="0">
                <a:latin typeface="Constantia" pitchFamily="18" charset="0"/>
              </a:rPr>
              <a:t>Масові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частки</a:t>
            </a:r>
            <a:r>
              <a:rPr lang="ru-RU" sz="2800" dirty="0" smtClean="0">
                <a:latin typeface="Constantia" pitchFamily="18" charset="0"/>
              </a:rPr>
              <a:t>:</a:t>
            </a:r>
          </a:p>
          <a:p>
            <a:r>
              <a:rPr lang="ru-RU" sz="2800" dirty="0" smtClean="0">
                <a:latin typeface="Constantia" pitchFamily="18" charset="0"/>
              </a:rPr>
              <a:t>Карбон – 85,7%</a:t>
            </a:r>
          </a:p>
          <a:p>
            <a:r>
              <a:rPr lang="ru-RU" sz="2800" dirty="0" err="1" smtClean="0">
                <a:latin typeface="Constantia" pitchFamily="18" charset="0"/>
              </a:rPr>
              <a:t>Гідроген</a:t>
            </a:r>
            <a:r>
              <a:rPr lang="ru-RU" sz="2800" dirty="0" smtClean="0">
                <a:latin typeface="Constantia" pitchFamily="18" charset="0"/>
              </a:rPr>
              <a:t> – 14,3%</a:t>
            </a:r>
            <a:br>
              <a:rPr lang="ru-RU" sz="2800" dirty="0" smtClean="0">
                <a:latin typeface="Constantia" pitchFamily="18" charset="0"/>
              </a:rPr>
            </a:br>
            <a:r>
              <a:rPr lang="ru-RU" sz="2800" dirty="0" err="1" smtClean="0">
                <a:latin typeface="Constantia" pitchFamily="18" charset="0"/>
              </a:rPr>
              <a:t>Відносна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молекулярна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маса</a:t>
            </a:r>
            <a:r>
              <a:rPr lang="ru-RU" sz="2800" dirty="0" smtClean="0">
                <a:latin typeface="Constantia" pitchFamily="18" charset="0"/>
              </a:rPr>
              <a:t>: </a:t>
            </a:r>
            <a:r>
              <a:rPr lang="ru-RU" sz="2800" b="1" dirty="0" smtClean="0">
                <a:latin typeface="Constantia" pitchFamily="18" charset="0"/>
              </a:rPr>
              <a:t>28</a:t>
            </a:r>
            <a:r>
              <a:rPr lang="ru-RU" sz="2800" dirty="0" smtClean="0">
                <a:latin typeface="Constantia" pitchFamily="18" charset="0"/>
              </a:rPr>
              <a:t/>
            </a:r>
            <a:br>
              <a:rPr lang="ru-RU" sz="2800" dirty="0" smtClean="0">
                <a:latin typeface="Constantia" pitchFamily="18" charset="0"/>
              </a:rPr>
            </a:br>
            <a:r>
              <a:rPr lang="ru-RU" sz="2800" dirty="0" err="1" smtClean="0">
                <a:latin typeface="Constantia" pitchFamily="18" charset="0"/>
              </a:rPr>
              <a:t>В</a:t>
            </a:r>
            <a:r>
              <a:rPr lang="ru-RU" sz="2800" dirty="0" err="1" smtClean="0">
                <a:latin typeface="Constantia" pitchFamily="18" charset="0"/>
              </a:rPr>
              <a:t>изначте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smtClean="0">
                <a:latin typeface="Constantia" pitchFamily="18" charset="0"/>
              </a:rPr>
              <a:t>формулу газу, </a:t>
            </a:r>
            <a:r>
              <a:rPr lang="ru-RU" sz="2800" dirty="0" err="1" smtClean="0">
                <a:latin typeface="Constantia" pitchFamily="18" charset="0"/>
              </a:rPr>
              <a:t>який</a:t>
            </a:r>
            <a:r>
              <a:rPr lang="ru-RU" sz="2800" dirty="0" smtClean="0">
                <a:latin typeface="Constantia" pitchFamily="18" charset="0"/>
              </a:rPr>
              <a:t> входить до складу природного газу (метан).</a:t>
            </a:r>
            <a:endParaRPr lang="ru-RU" sz="2800" dirty="0">
              <a:latin typeface="Constantia" pitchFamily="18" charset="0"/>
            </a:endParaRPr>
          </a:p>
        </p:txBody>
      </p:sp>
      <p:pic>
        <p:nvPicPr>
          <p:cNvPr id="4" name="Picture 2" descr="Веселый знак вопроса картинка (35 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4010471"/>
            <a:ext cx="1763688" cy="2847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691680" y="548680"/>
            <a:ext cx="597666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  <a:latin typeface="Constantia" pitchFamily="18" charset="0"/>
              </a:rPr>
              <a:t>🔹 Завдання 2. «Газ у кульках» 🎈</a:t>
            </a:r>
          </a:p>
          <a:p>
            <a:r>
              <a:rPr lang="uk-UA" sz="2800" dirty="0" smtClean="0">
                <a:latin typeface="Constantia" pitchFamily="18" charset="0"/>
              </a:rPr>
              <a:t>Масові частки:</a:t>
            </a:r>
          </a:p>
          <a:p>
            <a:r>
              <a:rPr lang="uk-UA" sz="2800" dirty="0" smtClean="0">
                <a:latin typeface="Constantia" pitchFamily="18" charset="0"/>
              </a:rPr>
              <a:t>Азот – 77,8%</a:t>
            </a:r>
          </a:p>
          <a:p>
            <a:r>
              <a:rPr lang="uk-UA" sz="2800" dirty="0" smtClean="0">
                <a:latin typeface="Constantia" pitchFamily="18" charset="0"/>
              </a:rPr>
              <a:t>Гідроген – 22,2%</a:t>
            </a:r>
            <a:br>
              <a:rPr lang="uk-UA" sz="2800" dirty="0" smtClean="0">
                <a:latin typeface="Constantia" pitchFamily="18" charset="0"/>
              </a:rPr>
            </a:br>
            <a:r>
              <a:rPr lang="uk-UA" sz="2800" dirty="0" smtClean="0">
                <a:latin typeface="Constantia" pitchFamily="18" charset="0"/>
              </a:rPr>
              <a:t>Відносна молекулярна маса: </a:t>
            </a:r>
            <a:r>
              <a:rPr lang="uk-UA" sz="2800" b="1" dirty="0" smtClean="0">
                <a:latin typeface="Constantia" pitchFamily="18" charset="0"/>
              </a:rPr>
              <a:t>2</a:t>
            </a:r>
            <a:r>
              <a:rPr lang="uk-UA" sz="2800" dirty="0" smtClean="0">
                <a:latin typeface="Constantia" pitchFamily="18" charset="0"/>
              </a:rPr>
              <a:t/>
            </a:r>
            <a:br>
              <a:rPr lang="uk-UA" sz="2800" dirty="0" smtClean="0">
                <a:latin typeface="Constantia" pitchFamily="18" charset="0"/>
              </a:rPr>
            </a:br>
            <a:r>
              <a:rPr lang="uk-UA" sz="2800" b="1" dirty="0" smtClean="0">
                <a:latin typeface="Constantia" pitchFamily="18" charset="0"/>
              </a:rPr>
              <a:t>Завдання:</a:t>
            </a:r>
            <a:r>
              <a:rPr lang="uk-UA" sz="2800" dirty="0" smtClean="0">
                <a:latin typeface="Constantia" pitchFamily="18" charset="0"/>
              </a:rPr>
              <a:t> складіть формулу газу, який використовують у наукових експериментах і кульках.</a:t>
            </a:r>
            <a:endParaRPr lang="uk-UA" sz="2800" dirty="0">
              <a:latin typeface="Constantia" pitchFamily="18" charset="0"/>
            </a:endParaRPr>
          </a:p>
        </p:txBody>
      </p:sp>
      <p:pic>
        <p:nvPicPr>
          <p:cNvPr id="4" name="Picture 2" descr="Веселый знак вопроса картинка (35 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3789040"/>
            <a:ext cx="1763688" cy="2847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835696" y="980728"/>
            <a:ext cx="5400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  <a:latin typeface="Constantia" pitchFamily="18" charset="0"/>
              </a:rPr>
              <a:t>🔹 Завдання 3. «Медичний розчин» 💉</a:t>
            </a:r>
          </a:p>
          <a:p>
            <a:r>
              <a:rPr lang="uk-UA" sz="2800" dirty="0" smtClean="0">
                <a:latin typeface="Constantia" pitchFamily="18" charset="0"/>
              </a:rPr>
              <a:t>Масові частки:</a:t>
            </a:r>
          </a:p>
          <a:p>
            <a:r>
              <a:rPr lang="uk-UA" sz="2800" dirty="0" smtClean="0">
                <a:latin typeface="Constantia" pitchFamily="18" charset="0"/>
              </a:rPr>
              <a:t>Натрій – 39,3%</a:t>
            </a:r>
          </a:p>
          <a:p>
            <a:r>
              <a:rPr lang="uk-UA" sz="2800" dirty="0" smtClean="0">
                <a:latin typeface="Constantia" pitchFamily="18" charset="0"/>
              </a:rPr>
              <a:t>Хлор – 60,7%</a:t>
            </a:r>
            <a:br>
              <a:rPr lang="uk-UA" sz="2800" dirty="0" smtClean="0">
                <a:latin typeface="Constantia" pitchFamily="18" charset="0"/>
              </a:rPr>
            </a:br>
            <a:r>
              <a:rPr lang="uk-UA" sz="2800" dirty="0" smtClean="0">
                <a:latin typeface="Constantia" pitchFamily="18" charset="0"/>
              </a:rPr>
              <a:t>Відносна молекулярна маса: </a:t>
            </a:r>
            <a:r>
              <a:rPr lang="uk-UA" sz="2800" b="1" dirty="0" smtClean="0">
                <a:latin typeface="Constantia" pitchFamily="18" charset="0"/>
              </a:rPr>
              <a:t>58,5</a:t>
            </a:r>
            <a:r>
              <a:rPr lang="uk-UA" sz="2800" dirty="0" smtClean="0">
                <a:latin typeface="Constantia" pitchFamily="18" charset="0"/>
              </a:rPr>
              <a:t>. Визначте формулу речовини</a:t>
            </a:r>
            <a:r>
              <a:rPr lang="uk-UA" sz="2800" dirty="0" smtClean="0">
                <a:latin typeface="Constantia" pitchFamily="18" charset="0"/>
              </a:rPr>
              <a:t>, що використовується у фізіологічних розчинах.</a:t>
            </a:r>
            <a:endParaRPr lang="uk-UA" sz="2800" dirty="0">
              <a:latin typeface="Constantia" pitchFamily="18" charset="0"/>
            </a:endParaRPr>
          </a:p>
        </p:txBody>
      </p:sp>
      <p:pic>
        <p:nvPicPr>
          <p:cNvPr id="4" name="Picture 2" descr="Веселый знак вопроса картинка (35 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0312" y="3789040"/>
            <a:ext cx="1763688" cy="2847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691680" y="692696"/>
            <a:ext cx="619268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  <a:latin typeface="Constantia" pitchFamily="18" charset="0"/>
              </a:rPr>
              <a:t>🔹 Завдання 4. «Газ для дихання» 🌬️</a:t>
            </a:r>
          </a:p>
          <a:p>
            <a:r>
              <a:rPr lang="uk-UA" sz="2800" dirty="0" smtClean="0">
                <a:latin typeface="Constantia" pitchFamily="18" charset="0"/>
              </a:rPr>
              <a:t>Масові частки:</a:t>
            </a:r>
          </a:p>
          <a:p>
            <a:r>
              <a:rPr lang="uk-UA" sz="2800" dirty="0" smtClean="0">
                <a:latin typeface="Constantia" pitchFamily="18" charset="0"/>
              </a:rPr>
              <a:t>Кисень – 23,2%</a:t>
            </a:r>
          </a:p>
          <a:p>
            <a:r>
              <a:rPr lang="uk-UA" sz="2800" dirty="0" smtClean="0">
                <a:latin typeface="Constantia" pitchFamily="18" charset="0"/>
              </a:rPr>
              <a:t>Азот – 76,8%</a:t>
            </a:r>
            <a:br>
              <a:rPr lang="uk-UA" sz="2800" dirty="0" smtClean="0">
                <a:latin typeface="Constantia" pitchFamily="18" charset="0"/>
              </a:rPr>
            </a:br>
            <a:r>
              <a:rPr lang="uk-UA" sz="2800" dirty="0" smtClean="0">
                <a:latin typeface="Constantia" pitchFamily="18" charset="0"/>
              </a:rPr>
              <a:t>Відносна молекулярна </a:t>
            </a:r>
            <a:r>
              <a:rPr lang="uk-UA" sz="2800" dirty="0" smtClean="0">
                <a:latin typeface="Constantia" pitchFamily="18" charset="0"/>
              </a:rPr>
              <a:t>маса </a:t>
            </a:r>
            <a:r>
              <a:rPr lang="uk-UA" sz="2800" b="1" dirty="0" smtClean="0">
                <a:latin typeface="Constantia" pitchFamily="18" charset="0"/>
              </a:rPr>
              <a:t>29.</a:t>
            </a:r>
            <a:r>
              <a:rPr lang="uk-UA" sz="2800" dirty="0" smtClean="0">
                <a:latin typeface="Constantia" pitchFamily="18" charset="0"/>
              </a:rPr>
              <a:t/>
            </a:r>
            <a:br>
              <a:rPr lang="uk-UA" sz="2800" dirty="0" smtClean="0">
                <a:latin typeface="Constantia" pitchFamily="18" charset="0"/>
              </a:rPr>
            </a:br>
            <a:r>
              <a:rPr lang="uk-UA" sz="2800" dirty="0" smtClean="0">
                <a:latin typeface="Constantia" pitchFamily="18" charset="0"/>
              </a:rPr>
              <a:t>С</a:t>
            </a:r>
            <a:r>
              <a:rPr lang="uk-UA" sz="2800" dirty="0" smtClean="0">
                <a:latin typeface="Constantia" pitchFamily="18" charset="0"/>
              </a:rPr>
              <a:t>кладіть </a:t>
            </a:r>
            <a:r>
              <a:rPr lang="uk-UA" sz="2800" dirty="0" smtClean="0">
                <a:latin typeface="Constantia" pitchFamily="18" charset="0"/>
              </a:rPr>
              <a:t>формулу основного компонента </a:t>
            </a:r>
            <a:r>
              <a:rPr lang="uk-UA" sz="2800" dirty="0" smtClean="0">
                <a:latin typeface="Constantia" pitchFamily="18" charset="0"/>
              </a:rPr>
              <a:t>повітря.</a:t>
            </a:r>
            <a:endParaRPr lang="uk-UA" sz="2800" dirty="0">
              <a:latin typeface="Constantia" pitchFamily="18" charset="0"/>
            </a:endParaRPr>
          </a:p>
        </p:txBody>
      </p:sp>
      <p:pic>
        <p:nvPicPr>
          <p:cNvPr id="4" name="Picture 2" descr="Веселый знак вопроса картинка (35 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3789040"/>
            <a:ext cx="1763688" cy="2847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835696" y="548680"/>
            <a:ext cx="52565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  <a:latin typeface="Constantia" pitchFamily="18" charset="0"/>
              </a:rPr>
              <a:t>🔹 Завдання 5. «Солодкий сюрприз» 🍬</a:t>
            </a:r>
          </a:p>
          <a:p>
            <a:r>
              <a:rPr lang="uk-UA" sz="2800" dirty="0" smtClean="0">
                <a:latin typeface="Constantia" pitchFamily="18" charset="0"/>
              </a:rPr>
              <a:t>Масові частки:</a:t>
            </a:r>
          </a:p>
          <a:p>
            <a:r>
              <a:rPr lang="uk-UA" sz="2800" dirty="0" smtClean="0">
                <a:latin typeface="Constantia" pitchFamily="18" charset="0"/>
              </a:rPr>
              <a:t>Карбон – 40%</a:t>
            </a:r>
          </a:p>
          <a:p>
            <a:r>
              <a:rPr lang="uk-UA" sz="2800" dirty="0" smtClean="0">
                <a:latin typeface="Constantia" pitchFamily="18" charset="0"/>
              </a:rPr>
              <a:t>Гідроген – 6,7%</a:t>
            </a:r>
          </a:p>
          <a:p>
            <a:r>
              <a:rPr lang="uk-UA" sz="2800" dirty="0" err="1" smtClean="0">
                <a:latin typeface="Constantia" pitchFamily="18" charset="0"/>
              </a:rPr>
              <a:t>Оксиген</a:t>
            </a:r>
            <a:r>
              <a:rPr lang="uk-UA" sz="2800" dirty="0" smtClean="0">
                <a:latin typeface="Constantia" pitchFamily="18" charset="0"/>
              </a:rPr>
              <a:t> – 53,3%</a:t>
            </a:r>
            <a:br>
              <a:rPr lang="uk-UA" sz="2800" dirty="0" smtClean="0">
                <a:latin typeface="Constantia" pitchFamily="18" charset="0"/>
              </a:rPr>
            </a:br>
            <a:r>
              <a:rPr lang="uk-UA" sz="2800" dirty="0" smtClean="0">
                <a:latin typeface="Constantia" pitchFamily="18" charset="0"/>
              </a:rPr>
              <a:t>Відносна молекулярна </a:t>
            </a:r>
            <a:r>
              <a:rPr lang="uk-UA" sz="2800" dirty="0" smtClean="0">
                <a:latin typeface="Constantia" pitchFamily="18" charset="0"/>
              </a:rPr>
              <a:t>маса </a:t>
            </a:r>
            <a:r>
              <a:rPr lang="uk-UA" sz="2800" b="1" dirty="0" smtClean="0">
                <a:latin typeface="Constantia" pitchFamily="18" charset="0"/>
              </a:rPr>
              <a:t>180</a:t>
            </a:r>
            <a:r>
              <a:rPr lang="uk-UA" sz="2800" dirty="0" smtClean="0">
                <a:latin typeface="Constantia" pitchFamily="18" charset="0"/>
              </a:rPr>
              <a:t>. Визначте </a:t>
            </a:r>
            <a:r>
              <a:rPr lang="uk-UA" sz="2800" dirty="0" smtClean="0">
                <a:latin typeface="Constantia" pitchFamily="18" charset="0"/>
              </a:rPr>
              <a:t>формулу речовини, що входить до складу </a:t>
            </a:r>
            <a:r>
              <a:rPr lang="uk-UA" sz="2800" dirty="0" smtClean="0">
                <a:latin typeface="Constantia" pitchFamily="18" charset="0"/>
              </a:rPr>
              <a:t>солодощів.</a:t>
            </a:r>
            <a:endParaRPr lang="uk-UA" sz="2800" dirty="0">
              <a:latin typeface="Constantia" pitchFamily="18" charset="0"/>
            </a:endParaRPr>
          </a:p>
        </p:txBody>
      </p:sp>
      <p:pic>
        <p:nvPicPr>
          <p:cNvPr id="4" name="Picture 2" descr="Веселый знак вопроса картинка (35 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3573016"/>
            <a:ext cx="1763688" cy="2847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475656" y="188640"/>
            <a:ext cx="74168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 smtClean="0">
                <a:solidFill>
                  <a:srgbClr val="0070C0"/>
                </a:solidFill>
                <a:latin typeface="Constantia" pitchFamily="18" charset="0"/>
              </a:rPr>
              <a:t>Установлення</a:t>
            </a:r>
            <a:r>
              <a:rPr lang="ru-RU" sz="3200" b="1" dirty="0" smtClean="0">
                <a:solidFill>
                  <a:srgbClr val="0070C0"/>
                </a:solidFill>
                <a:latin typeface="Constantia" pitchFamily="18" charset="0"/>
              </a:rPr>
              <a:t> </a:t>
            </a:r>
            <a:r>
              <a:rPr lang="ru-RU" sz="3200" b="1" dirty="0" err="1" smtClean="0">
                <a:solidFill>
                  <a:srgbClr val="0070C0"/>
                </a:solidFill>
                <a:latin typeface="Constantia" pitchFamily="18" charset="0"/>
              </a:rPr>
              <a:t>хімічних</a:t>
            </a:r>
            <a:r>
              <a:rPr lang="ru-RU" sz="3200" b="1" dirty="0" smtClean="0">
                <a:solidFill>
                  <a:srgbClr val="0070C0"/>
                </a:solidFill>
                <a:latin typeface="Constantia" pitchFamily="18" charset="0"/>
              </a:rPr>
              <a:t> формул </a:t>
            </a:r>
            <a:r>
              <a:rPr lang="ru-RU" sz="3200" b="1" dirty="0" err="1" smtClean="0">
                <a:solidFill>
                  <a:srgbClr val="0070C0"/>
                </a:solidFill>
                <a:latin typeface="Constantia" pitchFamily="18" charset="0"/>
              </a:rPr>
              <a:t>сполук</a:t>
            </a:r>
            <a:r>
              <a:rPr lang="ru-RU" sz="3200" b="1" dirty="0" smtClean="0">
                <a:solidFill>
                  <a:srgbClr val="0070C0"/>
                </a:solidFill>
                <a:latin typeface="Constantia" pitchFamily="18" charset="0"/>
              </a:rPr>
              <a:t> за </a:t>
            </a:r>
            <a:r>
              <a:rPr lang="ru-RU" sz="3200" b="1" dirty="0" err="1" smtClean="0">
                <a:solidFill>
                  <a:srgbClr val="0070C0"/>
                </a:solidFill>
                <a:latin typeface="Constantia" pitchFamily="18" charset="0"/>
              </a:rPr>
              <a:t>даними</a:t>
            </a:r>
            <a:r>
              <a:rPr lang="ru-RU" sz="3200" b="1" dirty="0" smtClean="0">
                <a:solidFill>
                  <a:srgbClr val="0070C0"/>
                </a:solidFill>
                <a:latin typeface="Constantia" pitchFamily="18" charset="0"/>
              </a:rPr>
              <a:t> про </a:t>
            </a:r>
            <a:r>
              <a:rPr lang="ru-RU" sz="3200" b="1" dirty="0" err="1" smtClean="0">
                <a:solidFill>
                  <a:srgbClr val="0070C0"/>
                </a:solidFill>
                <a:latin typeface="Constantia" pitchFamily="18" charset="0"/>
              </a:rPr>
              <a:t>їхній</a:t>
            </a:r>
            <a:r>
              <a:rPr lang="ru-RU" sz="3200" b="1" dirty="0" smtClean="0">
                <a:solidFill>
                  <a:srgbClr val="0070C0"/>
                </a:solidFill>
                <a:latin typeface="Constantia" pitchFamily="18" charset="0"/>
              </a:rPr>
              <a:t> склад</a:t>
            </a:r>
            <a:endParaRPr lang="uk-UA" sz="3200" b="1" dirty="0">
              <a:solidFill>
                <a:srgbClr val="0070C0"/>
              </a:solidFill>
              <a:latin typeface="Constantia" pitchFamily="18" charset="0"/>
            </a:endParaRPr>
          </a:p>
        </p:txBody>
      </p:sp>
      <p:graphicFrame>
        <p:nvGraphicFramePr>
          <p:cNvPr id="4" name="Таблиця 3"/>
          <p:cNvGraphicFramePr>
            <a:graphicFrameLocks noGrp="1"/>
          </p:cNvGraphicFramePr>
          <p:nvPr/>
        </p:nvGraphicFramePr>
        <p:xfrm>
          <a:off x="1187624" y="1268760"/>
          <a:ext cx="7056783" cy="4824267"/>
        </p:xfrm>
        <a:graphic>
          <a:graphicData uri="http://schemas.openxmlformats.org/drawingml/2006/table">
            <a:tbl>
              <a:tblPr/>
              <a:tblGrid>
                <a:gridCol w="936104"/>
                <a:gridCol w="3052512"/>
                <a:gridCol w="3068167"/>
              </a:tblGrid>
              <a:tr h="490362"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Constantia" pitchFamily="18" charset="0"/>
                        </a:rPr>
                        <a:t>Крок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Constantia" pitchFamily="18" charset="0"/>
                        </a:rPr>
                        <a:t>Дія учня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400">
                          <a:latin typeface="Constantia" pitchFamily="18" charset="0"/>
                        </a:rPr>
                        <a:t>Приклад (</a:t>
                      </a:r>
                      <a:r>
                        <a:rPr lang="en-US" sz="2400">
                          <a:latin typeface="Constantia" pitchFamily="18" charset="0"/>
                        </a:rPr>
                        <a:t>C </a:t>
                      </a:r>
                      <a:r>
                        <a:rPr lang="uk-UA" sz="2400">
                          <a:latin typeface="Constantia" pitchFamily="18" charset="0"/>
                        </a:rPr>
                        <a:t>і </a:t>
                      </a:r>
                      <a:r>
                        <a:rPr lang="en-US" sz="2400">
                          <a:latin typeface="Constantia" pitchFamily="18" charset="0"/>
                        </a:rPr>
                        <a:t>O)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08310"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Constantia" pitchFamily="18" charset="0"/>
                        </a:rPr>
                        <a:t>1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Constantia" pitchFamily="18" charset="0"/>
                        </a:rPr>
                        <a:t>Записати масові частки елементів (%)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latin typeface="Constantia" pitchFamily="18" charset="0"/>
                        </a:rPr>
                        <a:t>C – 27,3%; O – 72,7%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17285"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Constantia" pitchFamily="18" charset="0"/>
                        </a:rPr>
                        <a:t>2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err="1">
                          <a:latin typeface="Constantia" pitchFamily="18" charset="0"/>
                        </a:rPr>
                        <a:t>Уявити</a:t>
                      </a:r>
                      <a:r>
                        <a:rPr lang="ru-RU" sz="2400" dirty="0">
                          <a:latin typeface="Constantia" pitchFamily="18" charset="0"/>
                        </a:rPr>
                        <a:t>, </a:t>
                      </a:r>
                      <a:r>
                        <a:rPr lang="ru-RU" sz="2400" dirty="0" err="1">
                          <a:latin typeface="Constantia" pitchFamily="18" charset="0"/>
                        </a:rPr>
                        <a:t>що</a:t>
                      </a:r>
                      <a:r>
                        <a:rPr lang="ru-RU" sz="2400" dirty="0">
                          <a:latin typeface="Constantia" pitchFamily="18" charset="0"/>
                        </a:rPr>
                        <a:t> </a:t>
                      </a:r>
                      <a:r>
                        <a:rPr lang="ru-RU" sz="2400" dirty="0" err="1">
                          <a:latin typeface="Constantia" pitchFamily="18" charset="0"/>
                        </a:rPr>
                        <a:t>маємо</a:t>
                      </a:r>
                      <a:r>
                        <a:rPr lang="ru-RU" sz="2400" dirty="0">
                          <a:latin typeface="Constantia" pitchFamily="18" charset="0"/>
                        </a:rPr>
                        <a:t> 100 г </a:t>
                      </a:r>
                      <a:r>
                        <a:rPr lang="ru-RU" sz="2400" dirty="0" err="1">
                          <a:latin typeface="Constantia" pitchFamily="18" charset="0"/>
                        </a:rPr>
                        <a:t>речовини</a:t>
                      </a:r>
                      <a:r>
                        <a:rPr lang="ru-RU" sz="2400" dirty="0">
                          <a:latin typeface="Constantia" pitchFamily="18" charset="0"/>
                        </a:rPr>
                        <a:t> (</a:t>
                      </a:r>
                      <a:r>
                        <a:rPr lang="ru-RU" sz="2400" dirty="0" err="1">
                          <a:latin typeface="Constantia" pitchFamily="18" charset="0"/>
                        </a:rPr>
                        <a:t>масова</a:t>
                      </a:r>
                      <a:r>
                        <a:rPr lang="ru-RU" sz="2400" dirty="0">
                          <a:latin typeface="Constantia" pitchFamily="18" charset="0"/>
                        </a:rPr>
                        <a:t> </a:t>
                      </a:r>
                      <a:r>
                        <a:rPr lang="ru-RU" sz="2400" dirty="0" err="1">
                          <a:latin typeface="Constantia" pitchFamily="18" charset="0"/>
                        </a:rPr>
                        <a:t>частка</a:t>
                      </a:r>
                      <a:r>
                        <a:rPr lang="ru-RU" sz="2400" dirty="0">
                          <a:latin typeface="Constantia" pitchFamily="18" charset="0"/>
                        </a:rPr>
                        <a:t> = </a:t>
                      </a:r>
                      <a:r>
                        <a:rPr lang="ru-RU" sz="2400" dirty="0" err="1">
                          <a:latin typeface="Constantia" pitchFamily="18" charset="0"/>
                        </a:rPr>
                        <a:t>маса</a:t>
                      </a:r>
                      <a:r>
                        <a:rPr lang="ru-RU" sz="2400" dirty="0">
                          <a:latin typeface="Constantia" pitchFamily="18" charset="0"/>
                        </a:rPr>
                        <a:t>, </a:t>
                      </a:r>
                      <a:r>
                        <a:rPr lang="ru-RU" sz="2400" dirty="0" err="1">
                          <a:latin typeface="Constantia" pitchFamily="18" charset="0"/>
                        </a:rPr>
                        <a:t>г</a:t>
                      </a:r>
                      <a:r>
                        <a:rPr lang="ru-RU" sz="2400" dirty="0">
                          <a:latin typeface="Constantia" pitchFamily="18" charset="0"/>
                        </a:rPr>
                        <a:t>)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onstantia" pitchFamily="18" charset="0"/>
                        </a:rPr>
                        <a:t>C = 27,3 г; O = 72,7 г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08310">
                <a:tc>
                  <a:txBody>
                    <a:bodyPr/>
                    <a:lstStyle/>
                    <a:p>
                      <a:r>
                        <a:rPr lang="uk-UA" sz="2400" dirty="0">
                          <a:latin typeface="Constantia" pitchFamily="18" charset="0"/>
                        </a:rPr>
                        <a:t>3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 err="1">
                          <a:latin typeface="Constantia" pitchFamily="18" charset="0"/>
                        </a:rPr>
                        <a:t>Поділити</a:t>
                      </a:r>
                      <a:r>
                        <a:rPr lang="ru-RU" sz="2400" dirty="0">
                          <a:latin typeface="Constantia" pitchFamily="18" charset="0"/>
                        </a:rPr>
                        <a:t> </a:t>
                      </a:r>
                      <a:r>
                        <a:rPr lang="ru-RU" sz="2400" dirty="0" err="1">
                          <a:latin typeface="Constantia" pitchFamily="18" charset="0"/>
                        </a:rPr>
                        <a:t>масу</a:t>
                      </a:r>
                      <a:r>
                        <a:rPr lang="ru-RU" sz="2400" dirty="0">
                          <a:latin typeface="Constantia" pitchFamily="18" charset="0"/>
                        </a:rPr>
                        <a:t> на </a:t>
                      </a:r>
                      <a:r>
                        <a:rPr lang="ru-RU" sz="2400" dirty="0" err="1">
                          <a:latin typeface="Constantia" pitchFamily="18" charset="0"/>
                        </a:rPr>
                        <a:t>відносну</a:t>
                      </a:r>
                      <a:r>
                        <a:rPr lang="ru-RU" sz="2400" dirty="0">
                          <a:latin typeface="Constantia" pitchFamily="18" charset="0"/>
                        </a:rPr>
                        <a:t> </a:t>
                      </a:r>
                      <a:r>
                        <a:rPr lang="ru-RU" sz="2400" dirty="0" err="1">
                          <a:latin typeface="Constantia" pitchFamily="18" charset="0"/>
                        </a:rPr>
                        <a:t>атомну</a:t>
                      </a:r>
                      <a:r>
                        <a:rPr lang="ru-RU" sz="2400" dirty="0">
                          <a:latin typeface="Constantia" pitchFamily="18" charset="0"/>
                        </a:rPr>
                        <a:t> </a:t>
                      </a:r>
                      <a:r>
                        <a:rPr lang="ru-RU" sz="2400" dirty="0" err="1">
                          <a:latin typeface="Constantia" pitchFamily="18" charset="0"/>
                        </a:rPr>
                        <a:t>масу</a:t>
                      </a:r>
                      <a:r>
                        <a:rPr lang="ru-RU" sz="2400" dirty="0">
                          <a:latin typeface="Constantia" pitchFamily="18" charset="0"/>
                        </a:rPr>
                        <a:t> (</a:t>
                      </a:r>
                      <a:r>
                        <a:rPr lang="ru-RU" sz="2400" dirty="0" err="1">
                          <a:latin typeface="Constantia" pitchFamily="18" charset="0"/>
                        </a:rPr>
                        <a:t>Ar</a:t>
                      </a:r>
                      <a:r>
                        <a:rPr lang="ru-RU" sz="2400" dirty="0">
                          <a:latin typeface="Constantia" pitchFamily="18" charset="0"/>
                        </a:rPr>
                        <a:t>)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2400" dirty="0">
                          <a:latin typeface="Constantia" pitchFamily="18" charset="0"/>
                        </a:rPr>
                        <a:t>C: 27,3 ÷ 12 = 2,3 </a:t>
                      </a:r>
                      <a:br>
                        <a:rPr lang="pt-BR" sz="2400" dirty="0">
                          <a:latin typeface="Constantia" pitchFamily="18" charset="0"/>
                        </a:rPr>
                      </a:br>
                      <a:r>
                        <a:rPr lang="pt-BR" sz="2400" dirty="0">
                          <a:latin typeface="Constantia" pitchFamily="18" charset="0"/>
                        </a:rPr>
                        <a:t>O: 72,7 ÷ 16 = 4,5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3" name="Таблиця 2"/>
          <p:cNvGraphicFramePr>
            <a:graphicFrameLocks noGrp="1"/>
          </p:cNvGraphicFramePr>
          <p:nvPr/>
        </p:nvGraphicFramePr>
        <p:xfrm>
          <a:off x="935087" y="1124744"/>
          <a:ext cx="7741369" cy="4177615"/>
        </p:xfrm>
        <a:graphic>
          <a:graphicData uri="http://schemas.openxmlformats.org/drawingml/2006/table">
            <a:tbl>
              <a:tblPr/>
              <a:tblGrid>
                <a:gridCol w="972617"/>
                <a:gridCol w="3667203"/>
                <a:gridCol w="3101549"/>
              </a:tblGrid>
              <a:tr h="409850">
                <a:tc>
                  <a:txBody>
                    <a:bodyPr/>
                    <a:lstStyle/>
                    <a:p>
                      <a:r>
                        <a:rPr lang="uk-UA" sz="2800" dirty="0">
                          <a:latin typeface="Constantia" pitchFamily="18" charset="0"/>
                        </a:rPr>
                        <a:t>Крок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800" dirty="0">
                          <a:latin typeface="Constantia" pitchFamily="18" charset="0"/>
                        </a:rPr>
                        <a:t>Дія учня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800">
                          <a:latin typeface="Constantia" pitchFamily="18" charset="0"/>
                        </a:rPr>
                        <a:t>Приклад (</a:t>
                      </a:r>
                      <a:r>
                        <a:rPr lang="en-US" sz="2800">
                          <a:latin typeface="Constantia" pitchFamily="18" charset="0"/>
                        </a:rPr>
                        <a:t>C </a:t>
                      </a:r>
                      <a:r>
                        <a:rPr lang="uk-UA" sz="2800">
                          <a:latin typeface="Constantia" pitchFamily="18" charset="0"/>
                        </a:rPr>
                        <a:t>і </a:t>
                      </a:r>
                      <a:r>
                        <a:rPr lang="en-US" sz="2800">
                          <a:latin typeface="Constantia" pitchFamily="18" charset="0"/>
                        </a:rPr>
                        <a:t>O)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5327">
                <a:tc>
                  <a:txBody>
                    <a:bodyPr/>
                    <a:lstStyle/>
                    <a:p>
                      <a:r>
                        <a:rPr lang="uk-UA" sz="2800" dirty="0">
                          <a:latin typeface="Constantia" pitchFamily="18" charset="0"/>
                        </a:rPr>
                        <a:t>4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err="1">
                          <a:latin typeface="Constantia" pitchFamily="18" charset="0"/>
                        </a:rPr>
                        <a:t>Знайти</a:t>
                      </a:r>
                      <a:r>
                        <a:rPr lang="ru-RU" sz="2800" dirty="0">
                          <a:latin typeface="Constantia" pitchFamily="18" charset="0"/>
                        </a:rPr>
                        <a:t> </a:t>
                      </a:r>
                      <a:r>
                        <a:rPr lang="ru-RU" sz="2800" dirty="0" err="1">
                          <a:latin typeface="Constantia" pitchFamily="18" charset="0"/>
                        </a:rPr>
                        <a:t>найменше</a:t>
                      </a:r>
                      <a:r>
                        <a:rPr lang="ru-RU" sz="2800" dirty="0">
                          <a:latin typeface="Constantia" pitchFamily="18" charset="0"/>
                        </a:rPr>
                        <a:t> число та </a:t>
                      </a:r>
                      <a:r>
                        <a:rPr lang="ru-RU" sz="2800" dirty="0" err="1">
                          <a:latin typeface="Constantia" pitchFamily="18" charset="0"/>
                        </a:rPr>
                        <a:t>поділити</a:t>
                      </a:r>
                      <a:r>
                        <a:rPr lang="ru-RU" sz="2800" dirty="0">
                          <a:latin typeface="Constantia" pitchFamily="18" charset="0"/>
                        </a:rPr>
                        <a:t> </a:t>
                      </a:r>
                      <a:r>
                        <a:rPr lang="ru-RU" sz="2800" dirty="0" err="1">
                          <a:latin typeface="Constantia" pitchFamily="18" charset="0"/>
                        </a:rPr>
                        <a:t>всі</a:t>
                      </a:r>
                      <a:r>
                        <a:rPr lang="ru-RU" sz="2800" dirty="0">
                          <a:latin typeface="Constantia" pitchFamily="18" charset="0"/>
                        </a:rPr>
                        <a:t> </a:t>
                      </a:r>
                      <a:r>
                        <a:rPr lang="ru-RU" sz="2800" dirty="0" err="1">
                          <a:latin typeface="Constantia" pitchFamily="18" charset="0"/>
                        </a:rPr>
                        <a:t>результати</a:t>
                      </a:r>
                      <a:r>
                        <a:rPr lang="ru-RU" sz="2800" dirty="0">
                          <a:latin typeface="Constantia" pitchFamily="18" charset="0"/>
                        </a:rPr>
                        <a:t> на </a:t>
                      </a:r>
                      <a:r>
                        <a:rPr lang="ru-RU" sz="2800" dirty="0" err="1">
                          <a:latin typeface="Constantia" pitchFamily="18" charset="0"/>
                        </a:rPr>
                        <a:t>нього</a:t>
                      </a:r>
                      <a:endParaRPr lang="ru-RU" sz="2800" dirty="0">
                        <a:latin typeface="Constantia" pitchFamily="18" charset="0"/>
                      </a:endParaRP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2800" dirty="0">
                          <a:latin typeface="Constantia" pitchFamily="18" charset="0"/>
                        </a:rPr>
                        <a:t>Найменше = 2,3 </a:t>
                      </a:r>
                      <a:br>
                        <a:rPr lang="pt-BR" sz="2800" dirty="0">
                          <a:latin typeface="Constantia" pitchFamily="18" charset="0"/>
                        </a:rPr>
                      </a:br>
                      <a:r>
                        <a:rPr lang="pt-BR" sz="2800" dirty="0">
                          <a:latin typeface="Constantia" pitchFamily="18" charset="0"/>
                        </a:rPr>
                        <a:t>C: 2,3 ÷ 2,3 = 1 </a:t>
                      </a:r>
                      <a:br>
                        <a:rPr lang="pt-BR" sz="2800" dirty="0">
                          <a:latin typeface="Constantia" pitchFamily="18" charset="0"/>
                        </a:rPr>
                      </a:br>
                      <a:r>
                        <a:rPr lang="pt-BR" sz="2800" dirty="0">
                          <a:latin typeface="Constantia" pitchFamily="18" charset="0"/>
                        </a:rPr>
                        <a:t>O: 4,5 ÷ 2,3 ≈ 2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3501">
                <a:tc>
                  <a:txBody>
                    <a:bodyPr/>
                    <a:lstStyle/>
                    <a:p>
                      <a:r>
                        <a:rPr lang="uk-UA" sz="2800">
                          <a:latin typeface="Constantia" pitchFamily="18" charset="0"/>
                        </a:rPr>
                        <a:t>5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dirty="0" err="1">
                          <a:latin typeface="Constantia" pitchFamily="18" charset="0"/>
                        </a:rPr>
                        <a:t>Отримати</a:t>
                      </a:r>
                      <a:r>
                        <a:rPr lang="ru-RU" sz="2800" dirty="0">
                          <a:latin typeface="Constantia" pitchFamily="18" charset="0"/>
                        </a:rPr>
                        <a:t> </a:t>
                      </a:r>
                      <a:r>
                        <a:rPr lang="ru-RU" sz="2800" dirty="0" err="1">
                          <a:latin typeface="Constantia" pitchFamily="18" charset="0"/>
                        </a:rPr>
                        <a:t>просте</a:t>
                      </a:r>
                      <a:r>
                        <a:rPr lang="ru-RU" sz="2800" dirty="0">
                          <a:latin typeface="Constantia" pitchFamily="18" charset="0"/>
                        </a:rPr>
                        <a:t> </a:t>
                      </a:r>
                      <a:r>
                        <a:rPr lang="ru-RU" sz="2800" dirty="0" err="1">
                          <a:latin typeface="Constantia" pitchFamily="18" charset="0"/>
                        </a:rPr>
                        <a:t>ціле</a:t>
                      </a:r>
                      <a:r>
                        <a:rPr lang="ru-RU" sz="2800" dirty="0">
                          <a:latin typeface="Constantia" pitchFamily="18" charset="0"/>
                        </a:rPr>
                        <a:t> </a:t>
                      </a:r>
                      <a:r>
                        <a:rPr lang="ru-RU" sz="2800" dirty="0" err="1">
                          <a:latin typeface="Constantia" pitchFamily="18" charset="0"/>
                        </a:rPr>
                        <a:t>відношення</a:t>
                      </a:r>
                      <a:r>
                        <a:rPr lang="ru-RU" sz="2800" dirty="0">
                          <a:latin typeface="Constantia" pitchFamily="18" charset="0"/>
                        </a:rPr>
                        <a:t> </a:t>
                      </a:r>
                      <a:r>
                        <a:rPr lang="ru-RU" sz="2800" dirty="0" err="1">
                          <a:latin typeface="Constantia" pitchFamily="18" charset="0"/>
                        </a:rPr>
                        <a:t>атомів</a:t>
                      </a:r>
                      <a:endParaRPr lang="ru-RU" sz="2800" dirty="0">
                        <a:latin typeface="Constantia" pitchFamily="18" charset="0"/>
                      </a:endParaRP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800" dirty="0">
                          <a:latin typeface="Constantia" pitchFamily="18" charset="0"/>
                        </a:rPr>
                        <a:t>1 : 2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51676">
                <a:tc>
                  <a:txBody>
                    <a:bodyPr/>
                    <a:lstStyle/>
                    <a:p>
                      <a:r>
                        <a:rPr lang="uk-UA" sz="2800">
                          <a:latin typeface="Constantia" pitchFamily="18" charset="0"/>
                        </a:rPr>
                        <a:t>6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2800">
                          <a:latin typeface="Constantia" pitchFamily="18" charset="0"/>
                        </a:rPr>
                        <a:t>Записати хімічну формулу</a:t>
                      </a: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Constantia" pitchFamily="18" charset="0"/>
                        </a:rPr>
                        <a:t>CO₂</a:t>
                      </a:r>
                      <a:endParaRPr lang="en-US" sz="2800" dirty="0">
                        <a:latin typeface="Constantia" pitchFamily="18" charset="0"/>
                      </a:endParaRPr>
                    </a:p>
                  </a:txBody>
                  <a:tcPr marL="60657" marR="60657" marT="30328" marB="3032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907704" y="548681"/>
            <a:ext cx="532859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002060"/>
                </a:solidFill>
                <a:latin typeface="Constantia" pitchFamily="18" charset="0"/>
              </a:rPr>
              <a:t>🔎 Завдання </a:t>
            </a:r>
            <a:r>
              <a:rPr lang="uk-UA" sz="2800" b="1" dirty="0" smtClean="0">
                <a:solidFill>
                  <a:srgbClr val="002060"/>
                </a:solidFill>
                <a:latin typeface="Constantia" pitchFamily="18" charset="0"/>
              </a:rPr>
              <a:t>6. </a:t>
            </a:r>
            <a:r>
              <a:rPr lang="uk-UA" sz="2800" b="1" dirty="0" smtClean="0">
                <a:solidFill>
                  <a:srgbClr val="002060"/>
                </a:solidFill>
                <a:latin typeface="Constantia" pitchFamily="18" charset="0"/>
              </a:rPr>
              <a:t>«Сліди злочину» 🕵️‍</a:t>
            </a:r>
            <a:r>
              <a:rPr lang="uk-UA" sz="2800" b="1" dirty="0" smtClean="0">
                <a:solidFill>
                  <a:srgbClr val="002060"/>
                </a:solidFill>
                <a:latin typeface="Constantia" pitchFamily="18" charset="0"/>
              </a:rPr>
              <a:t>♂️</a:t>
            </a:r>
          </a:p>
          <a:p>
            <a:endParaRPr lang="uk-UA" sz="2800" b="1" dirty="0" smtClean="0">
              <a:solidFill>
                <a:schemeClr val="tx2"/>
              </a:solidFill>
              <a:latin typeface="Constantia" pitchFamily="18" charset="0"/>
            </a:endParaRPr>
          </a:p>
          <a:p>
            <a:r>
              <a:rPr lang="uk-UA" sz="2800" dirty="0" smtClean="0">
                <a:latin typeface="Constantia" pitchFamily="18" charset="0"/>
              </a:rPr>
              <a:t>У кабінеті знайдено білий порошок. Аналіз показав: у ньому 29,1% Натрію та 70,9% Хлору.</a:t>
            </a:r>
            <a:br>
              <a:rPr lang="uk-UA" sz="2800" dirty="0" smtClean="0">
                <a:latin typeface="Constantia" pitchFamily="18" charset="0"/>
              </a:rPr>
            </a:br>
            <a:r>
              <a:rPr lang="uk-UA" sz="2800" b="1" dirty="0" smtClean="0">
                <a:latin typeface="Constantia" pitchFamily="18" charset="0"/>
              </a:rPr>
              <a:t>Визнач формулу речовини й припусти, де її могли використати (в побуті чи харчуванні).</a:t>
            </a:r>
            <a:endParaRPr lang="uk-UA" sz="2800" dirty="0">
              <a:latin typeface="Constantia" pitchFamily="18" charset="0"/>
            </a:endParaRPr>
          </a:p>
        </p:txBody>
      </p:sp>
      <p:pic>
        <p:nvPicPr>
          <p:cNvPr id="4" name="Picture 2" descr="Веселый знак вопроса картинка (35 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3645024"/>
            <a:ext cx="1763688" cy="2847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619672" y="1340768"/>
            <a:ext cx="56886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onstantia" pitchFamily="18" charset="0"/>
              </a:rPr>
              <a:t>🥤 </a:t>
            </a:r>
            <a:r>
              <a:rPr lang="ru-RU" sz="2800" b="1" dirty="0" err="1" smtClean="0">
                <a:latin typeface="Constantia" pitchFamily="18" charset="0"/>
              </a:rPr>
              <a:t>Завдання</a:t>
            </a:r>
            <a:r>
              <a:rPr lang="ru-RU" sz="2800" b="1" dirty="0" smtClean="0">
                <a:latin typeface="Constantia" pitchFamily="18" charset="0"/>
              </a:rPr>
              <a:t> </a:t>
            </a:r>
            <a:r>
              <a:rPr lang="ru-RU" sz="2800" b="1" dirty="0" smtClean="0">
                <a:latin typeface="Constantia" pitchFamily="18" charset="0"/>
              </a:rPr>
              <a:t>7. </a:t>
            </a:r>
            <a:r>
              <a:rPr lang="ru-RU" sz="2800" b="1" dirty="0" smtClean="0">
                <a:latin typeface="Constantia" pitchFamily="18" charset="0"/>
              </a:rPr>
              <a:t>«Газ у </a:t>
            </a:r>
            <a:r>
              <a:rPr lang="ru-RU" sz="2800" b="1" dirty="0" err="1" smtClean="0">
                <a:latin typeface="Constantia" pitchFamily="18" charset="0"/>
              </a:rPr>
              <a:t>пляшці</a:t>
            </a:r>
            <a:r>
              <a:rPr lang="ru-RU" sz="2800" b="1" dirty="0" smtClean="0">
                <a:latin typeface="Constantia" pitchFamily="18" charset="0"/>
              </a:rPr>
              <a:t>»</a:t>
            </a:r>
          </a:p>
          <a:p>
            <a:r>
              <a:rPr lang="ru-RU" sz="2800" dirty="0" smtClean="0">
                <a:latin typeface="Constantia" pitchFamily="18" charset="0"/>
              </a:rPr>
              <a:t>На </a:t>
            </a:r>
            <a:r>
              <a:rPr lang="ru-RU" sz="2800" dirty="0" err="1" smtClean="0">
                <a:latin typeface="Constantia" pitchFamily="18" charset="0"/>
              </a:rPr>
              <a:t>етикетці</a:t>
            </a:r>
            <a:r>
              <a:rPr lang="ru-RU" sz="2800" dirty="0" smtClean="0">
                <a:latin typeface="Constantia" pitchFamily="18" charset="0"/>
              </a:rPr>
              <a:t> напою написано: «</a:t>
            </a:r>
            <a:r>
              <a:rPr lang="ru-RU" sz="2800" dirty="0" err="1" smtClean="0">
                <a:latin typeface="Constantia" pitchFamily="18" charset="0"/>
              </a:rPr>
              <a:t>Містить</a:t>
            </a:r>
            <a:r>
              <a:rPr lang="ru-RU" sz="2800" dirty="0" smtClean="0">
                <a:latin typeface="Constantia" pitchFamily="18" charset="0"/>
              </a:rPr>
              <a:t> 75% Карбону та 25% </a:t>
            </a:r>
            <a:r>
              <a:rPr lang="ru-RU" sz="2800" dirty="0" err="1" smtClean="0">
                <a:latin typeface="Constantia" pitchFamily="18" charset="0"/>
              </a:rPr>
              <a:t>Гідрогену</a:t>
            </a:r>
            <a:r>
              <a:rPr lang="ru-RU" sz="2800" dirty="0" smtClean="0">
                <a:latin typeface="Constantia" pitchFamily="18" charset="0"/>
              </a:rPr>
              <a:t>».</a:t>
            </a:r>
            <a:br>
              <a:rPr lang="ru-RU" sz="2800" dirty="0" smtClean="0">
                <a:latin typeface="Constantia" pitchFamily="18" charset="0"/>
              </a:rPr>
            </a:br>
            <a:r>
              <a:rPr lang="ru-RU" sz="2800" b="1" dirty="0" err="1" smtClean="0">
                <a:latin typeface="Constantia" pitchFamily="18" charset="0"/>
              </a:rPr>
              <a:t>Знайди</a:t>
            </a:r>
            <a:r>
              <a:rPr lang="ru-RU" sz="2800" b="1" dirty="0" smtClean="0">
                <a:latin typeface="Constantia" pitchFamily="18" charset="0"/>
              </a:rPr>
              <a:t> формулу газу, </a:t>
            </a:r>
            <a:r>
              <a:rPr lang="ru-RU" sz="2800" b="1" dirty="0" err="1" smtClean="0">
                <a:latin typeface="Constantia" pitchFamily="18" charset="0"/>
              </a:rPr>
              <a:t>який</a:t>
            </a:r>
            <a:r>
              <a:rPr lang="ru-RU" sz="2800" b="1" dirty="0" smtClean="0">
                <a:latin typeface="Constantia" pitchFamily="18" charset="0"/>
              </a:rPr>
              <a:t> </a:t>
            </a:r>
            <a:r>
              <a:rPr lang="ru-RU" sz="2800" b="1" dirty="0" err="1" smtClean="0">
                <a:latin typeface="Constantia" pitchFamily="18" charset="0"/>
              </a:rPr>
              <a:t>робить</a:t>
            </a:r>
            <a:r>
              <a:rPr lang="ru-RU" sz="2800" b="1" dirty="0" smtClean="0">
                <a:latin typeface="Constantia" pitchFamily="18" charset="0"/>
              </a:rPr>
              <a:t> </a:t>
            </a:r>
            <a:r>
              <a:rPr lang="ru-RU" sz="2800" b="1" dirty="0" err="1" smtClean="0">
                <a:latin typeface="Constantia" pitchFamily="18" charset="0"/>
              </a:rPr>
              <a:t>напій</a:t>
            </a:r>
            <a:r>
              <a:rPr lang="ru-RU" sz="2800" b="1" dirty="0" smtClean="0">
                <a:latin typeface="Constantia" pitchFamily="18" charset="0"/>
              </a:rPr>
              <a:t> шипучим.</a:t>
            </a:r>
            <a:endParaRPr lang="ru-RU" sz="2800" dirty="0">
              <a:latin typeface="Constantia" pitchFamily="18" charset="0"/>
            </a:endParaRPr>
          </a:p>
        </p:txBody>
      </p:sp>
      <p:pic>
        <p:nvPicPr>
          <p:cNvPr id="4" name="Picture 2" descr="Веселый знак вопроса картинка (35 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3717032"/>
            <a:ext cx="1763688" cy="2847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907704" y="1196752"/>
            <a:ext cx="51125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latin typeface="Constantia" pitchFamily="18" charset="0"/>
              </a:rPr>
              <a:t>💧 Завдання </a:t>
            </a:r>
            <a:r>
              <a:rPr lang="uk-UA" sz="2800" b="1" dirty="0" smtClean="0">
                <a:latin typeface="Constantia" pitchFamily="18" charset="0"/>
              </a:rPr>
              <a:t>8. </a:t>
            </a:r>
            <a:r>
              <a:rPr lang="uk-UA" sz="2800" b="1" dirty="0" smtClean="0">
                <a:latin typeface="Constantia" pitchFamily="18" charset="0"/>
              </a:rPr>
              <a:t>«Таємниця краплі води»</a:t>
            </a:r>
          </a:p>
          <a:p>
            <a:r>
              <a:rPr lang="uk-UA" sz="2800" dirty="0" smtClean="0">
                <a:latin typeface="Constantia" pitchFamily="18" charset="0"/>
              </a:rPr>
              <a:t>Дослідники знайшли речовину з масовими частками: 11,1% Гідрогену та 88,9% </a:t>
            </a:r>
            <a:r>
              <a:rPr lang="uk-UA" sz="2800" dirty="0" err="1" smtClean="0">
                <a:latin typeface="Constantia" pitchFamily="18" charset="0"/>
              </a:rPr>
              <a:t>Оксигену</a:t>
            </a:r>
            <a:r>
              <a:rPr lang="uk-UA" sz="2800" dirty="0" smtClean="0">
                <a:latin typeface="Constantia" pitchFamily="18" charset="0"/>
              </a:rPr>
              <a:t>.</a:t>
            </a:r>
            <a:br>
              <a:rPr lang="uk-UA" sz="2800" dirty="0" smtClean="0">
                <a:latin typeface="Constantia" pitchFamily="18" charset="0"/>
              </a:rPr>
            </a:br>
            <a:r>
              <a:rPr lang="uk-UA" sz="2800" b="1" dirty="0" smtClean="0">
                <a:latin typeface="Constantia" pitchFamily="18" charset="0"/>
              </a:rPr>
              <a:t>Визнач формулу й поясни, чому саме ця речовина є основою життя.</a:t>
            </a:r>
            <a:endParaRPr lang="uk-UA" sz="2800" dirty="0">
              <a:latin typeface="Constantia" pitchFamily="18" charset="0"/>
            </a:endParaRPr>
          </a:p>
        </p:txBody>
      </p:sp>
      <p:pic>
        <p:nvPicPr>
          <p:cNvPr id="4" name="Picture 2" descr="Веселый знак вопроса картинка (35 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3645024"/>
            <a:ext cx="1763688" cy="2847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2051720" y="836712"/>
            <a:ext cx="511256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latin typeface="Constantia" pitchFamily="18" charset="0"/>
              </a:rPr>
              <a:t>🧱 Завдання </a:t>
            </a:r>
            <a:r>
              <a:rPr lang="uk-UA" sz="2800" b="1" dirty="0" smtClean="0">
                <a:latin typeface="Constantia" pitchFamily="18" charset="0"/>
              </a:rPr>
              <a:t>9. </a:t>
            </a:r>
            <a:r>
              <a:rPr lang="uk-UA" sz="2800" b="1" dirty="0" smtClean="0">
                <a:latin typeface="Constantia" pitchFamily="18" charset="0"/>
              </a:rPr>
              <a:t>«Будівельний матеріал»</a:t>
            </a:r>
          </a:p>
          <a:p>
            <a:r>
              <a:rPr lang="uk-UA" sz="2800" dirty="0" smtClean="0">
                <a:latin typeface="Constantia" pitchFamily="18" charset="0"/>
              </a:rPr>
              <a:t>У лабораторію принесли зразок білої речовини, яку використовують у виробництві цементу.</a:t>
            </a:r>
            <a:br>
              <a:rPr lang="uk-UA" sz="2800" dirty="0" smtClean="0">
                <a:latin typeface="Constantia" pitchFamily="18" charset="0"/>
              </a:rPr>
            </a:br>
            <a:r>
              <a:rPr lang="uk-UA" sz="2800" dirty="0" smtClean="0">
                <a:latin typeface="Constantia" pitchFamily="18" charset="0"/>
              </a:rPr>
              <a:t>Масові частки: Кальцій – 40%, </a:t>
            </a:r>
            <a:r>
              <a:rPr lang="uk-UA" sz="2800" dirty="0" err="1" smtClean="0">
                <a:latin typeface="Constantia" pitchFamily="18" charset="0"/>
              </a:rPr>
              <a:t>Оксиген</a:t>
            </a:r>
            <a:r>
              <a:rPr lang="uk-UA" sz="2800" dirty="0" smtClean="0">
                <a:latin typeface="Constantia" pitchFamily="18" charset="0"/>
              </a:rPr>
              <a:t> – 53,3%, Гідроген – 6,7%.</a:t>
            </a:r>
            <a:br>
              <a:rPr lang="uk-UA" sz="2800" dirty="0" smtClean="0">
                <a:latin typeface="Constantia" pitchFamily="18" charset="0"/>
              </a:rPr>
            </a:br>
            <a:r>
              <a:rPr lang="uk-UA" sz="2800" b="1" dirty="0" smtClean="0">
                <a:latin typeface="Constantia" pitchFamily="18" charset="0"/>
              </a:rPr>
              <a:t>Запиши формулу речовини й поясни її застосування.</a:t>
            </a:r>
            <a:endParaRPr lang="uk-UA" sz="2800" dirty="0">
              <a:latin typeface="Constantia" pitchFamily="18" charset="0"/>
            </a:endParaRPr>
          </a:p>
        </p:txBody>
      </p:sp>
      <p:pic>
        <p:nvPicPr>
          <p:cNvPr id="4" name="Picture 2" descr="Веселый знак вопроса картинка (35 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260648"/>
            <a:ext cx="1763688" cy="2847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763688" y="980728"/>
            <a:ext cx="525658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latin typeface="Constantia" pitchFamily="18" charset="0"/>
              </a:rPr>
              <a:t>🌋 Завдання </a:t>
            </a:r>
            <a:r>
              <a:rPr lang="uk-UA" sz="2800" b="1" dirty="0" smtClean="0">
                <a:latin typeface="Constantia" pitchFamily="18" charset="0"/>
              </a:rPr>
              <a:t>10. </a:t>
            </a:r>
            <a:r>
              <a:rPr lang="uk-UA" sz="2800" b="1" dirty="0" smtClean="0">
                <a:latin typeface="Constantia" pitchFamily="18" charset="0"/>
              </a:rPr>
              <a:t>«Дим вулкана»</a:t>
            </a:r>
          </a:p>
          <a:p>
            <a:r>
              <a:rPr lang="uk-UA" sz="2800" dirty="0" smtClean="0">
                <a:latin typeface="Constantia" pitchFamily="18" charset="0"/>
              </a:rPr>
              <a:t>Під час виверження вулкана в повітрі з’являється газ, що має склад: 50% </a:t>
            </a:r>
            <a:r>
              <a:rPr lang="uk-UA" sz="2800" dirty="0" err="1" smtClean="0">
                <a:latin typeface="Constantia" pitchFamily="18" charset="0"/>
              </a:rPr>
              <a:t>Сульфуру</a:t>
            </a:r>
            <a:r>
              <a:rPr lang="uk-UA" sz="2800" dirty="0" smtClean="0">
                <a:latin typeface="Constantia" pitchFamily="18" charset="0"/>
              </a:rPr>
              <a:t> і 50% </a:t>
            </a:r>
            <a:r>
              <a:rPr lang="uk-UA" sz="2800" dirty="0" err="1" smtClean="0">
                <a:latin typeface="Constantia" pitchFamily="18" charset="0"/>
              </a:rPr>
              <a:t>Оксигену</a:t>
            </a:r>
            <a:r>
              <a:rPr lang="uk-UA" sz="2800" dirty="0" smtClean="0">
                <a:latin typeface="Constantia" pitchFamily="18" charset="0"/>
              </a:rPr>
              <a:t>.</a:t>
            </a:r>
            <a:br>
              <a:rPr lang="uk-UA" sz="2800" dirty="0" smtClean="0">
                <a:latin typeface="Constantia" pitchFamily="18" charset="0"/>
              </a:rPr>
            </a:br>
            <a:r>
              <a:rPr lang="uk-UA" sz="2800" b="1" dirty="0" smtClean="0">
                <a:latin typeface="Constantia" pitchFamily="18" charset="0"/>
              </a:rPr>
              <a:t>Знайди його формулу та поясни, чому він небезпечний для людини.</a:t>
            </a:r>
            <a:endParaRPr lang="uk-UA" sz="2800" dirty="0">
              <a:latin typeface="Constantia" pitchFamily="18" charset="0"/>
            </a:endParaRPr>
          </a:p>
        </p:txBody>
      </p:sp>
      <p:pic>
        <p:nvPicPr>
          <p:cNvPr id="4" name="Picture 2" descr="Веселый знак вопроса картинка (35 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3573016"/>
            <a:ext cx="1763688" cy="2847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907704" y="1124744"/>
            <a:ext cx="511256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latin typeface="Constantia" pitchFamily="18" charset="0"/>
              </a:rPr>
              <a:t>🧴 Завдання </a:t>
            </a:r>
            <a:r>
              <a:rPr lang="uk-UA" sz="2800" b="1" dirty="0" smtClean="0">
                <a:latin typeface="Constantia" pitchFamily="18" charset="0"/>
              </a:rPr>
              <a:t>11. </a:t>
            </a:r>
            <a:r>
              <a:rPr lang="uk-UA" sz="2800" b="1" dirty="0" smtClean="0">
                <a:latin typeface="Constantia" pitchFamily="18" charset="0"/>
              </a:rPr>
              <a:t>«Косметичний секрет»</a:t>
            </a:r>
          </a:p>
          <a:p>
            <a:r>
              <a:rPr lang="uk-UA" sz="2800" dirty="0" smtClean="0">
                <a:latin typeface="Constantia" pitchFamily="18" charset="0"/>
              </a:rPr>
              <a:t>У складі </a:t>
            </a:r>
            <a:r>
              <a:rPr lang="uk-UA" sz="2800" dirty="0" err="1" smtClean="0">
                <a:latin typeface="Constantia" pitchFamily="18" charset="0"/>
              </a:rPr>
              <a:t>антиперспірантів</a:t>
            </a:r>
            <a:r>
              <a:rPr lang="uk-UA" sz="2800" dirty="0" smtClean="0">
                <a:latin typeface="Constantia" pitchFamily="18" charset="0"/>
              </a:rPr>
              <a:t> часто є сполука Алюмінію з </a:t>
            </a:r>
            <a:r>
              <a:rPr lang="uk-UA" sz="2800" dirty="0" err="1" smtClean="0">
                <a:latin typeface="Constantia" pitchFamily="18" charset="0"/>
              </a:rPr>
              <a:t>Оксигеном</a:t>
            </a:r>
            <a:r>
              <a:rPr lang="uk-UA" sz="2800" dirty="0" smtClean="0">
                <a:latin typeface="Constantia" pitchFamily="18" charset="0"/>
              </a:rPr>
              <a:t>.</a:t>
            </a:r>
            <a:br>
              <a:rPr lang="uk-UA" sz="2800" dirty="0" smtClean="0">
                <a:latin typeface="Constantia" pitchFamily="18" charset="0"/>
              </a:rPr>
            </a:br>
            <a:r>
              <a:rPr lang="uk-UA" sz="2800" dirty="0" smtClean="0">
                <a:latin typeface="Constantia" pitchFamily="18" charset="0"/>
              </a:rPr>
              <a:t>Її склад: Алюміній – 52,9%, </a:t>
            </a:r>
            <a:r>
              <a:rPr lang="uk-UA" sz="2800" dirty="0" err="1" smtClean="0">
                <a:latin typeface="Constantia" pitchFamily="18" charset="0"/>
              </a:rPr>
              <a:t>Оксиген</a:t>
            </a:r>
            <a:r>
              <a:rPr lang="uk-UA" sz="2800" dirty="0" smtClean="0">
                <a:latin typeface="Constantia" pitchFamily="18" charset="0"/>
              </a:rPr>
              <a:t> – 47,1%.</a:t>
            </a:r>
            <a:br>
              <a:rPr lang="uk-UA" sz="2800" dirty="0" smtClean="0">
                <a:latin typeface="Constantia" pitchFamily="18" charset="0"/>
              </a:rPr>
            </a:br>
            <a:r>
              <a:rPr lang="uk-UA" sz="2800" b="1" dirty="0" smtClean="0">
                <a:latin typeface="Constantia" pitchFamily="18" charset="0"/>
              </a:rPr>
              <a:t>Знайди формулу й поясни, чому Алюміній у такій сполуці має «захисні властивості».</a:t>
            </a:r>
            <a:endParaRPr lang="uk-UA" sz="2800" dirty="0">
              <a:latin typeface="Constantia" pitchFamily="18" charset="0"/>
            </a:endParaRPr>
          </a:p>
        </p:txBody>
      </p:sp>
      <p:pic>
        <p:nvPicPr>
          <p:cNvPr id="4" name="Picture 2" descr="Веселый знак вопроса картинка (35 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332656"/>
            <a:ext cx="1763688" cy="2847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907704" y="908720"/>
            <a:ext cx="525658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onstantia" pitchFamily="18" charset="0"/>
              </a:rPr>
              <a:t>🍪 </a:t>
            </a:r>
            <a:r>
              <a:rPr lang="ru-RU" sz="2800" b="1" dirty="0" err="1" smtClean="0">
                <a:latin typeface="Constantia" pitchFamily="18" charset="0"/>
              </a:rPr>
              <a:t>Завдання</a:t>
            </a:r>
            <a:r>
              <a:rPr lang="ru-RU" sz="2800" b="1" dirty="0" smtClean="0">
                <a:latin typeface="Constantia" pitchFamily="18" charset="0"/>
              </a:rPr>
              <a:t> </a:t>
            </a:r>
            <a:r>
              <a:rPr lang="ru-RU" sz="2800" b="1" dirty="0" smtClean="0">
                <a:latin typeface="Constantia" pitchFamily="18" charset="0"/>
              </a:rPr>
              <a:t>12. </a:t>
            </a:r>
            <a:r>
              <a:rPr lang="ru-RU" sz="2800" b="1" dirty="0" smtClean="0">
                <a:latin typeface="Constantia" pitchFamily="18" charset="0"/>
              </a:rPr>
              <a:t>«</a:t>
            </a:r>
            <a:r>
              <a:rPr lang="ru-RU" sz="2800" b="1" dirty="0" err="1" smtClean="0">
                <a:latin typeface="Constantia" pitchFamily="18" charset="0"/>
              </a:rPr>
              <a:t>Чарівний</a:t>
            </a:r>
            <a:r>
              <a:rPr lang="ru-RU" sz="2800" b="1" dirty="0" smtClean="0">
                <a:latin typeface="Constantia" pitchFamily="18" charset="0"/>
              </a:rPr>
              <a:t> порошок для </a:t>
            </a:r>
            <a:r>
              <a:rPr lang="ru-RU" sz="2800" b="1" dirty="0" err="1" smtClean="0">
                <a:latin typeface="Constantia" pitchFamily="18" charset="0"/>
              </a:rPr>
              <a:t>печива</a:t>
            </a:r>
            <a:r>
              <a:rPr lang="ru-RU" sz="2800" b="1" dirty="0" smtClean="0">
                <a:latin typeface="Constantia" pitchFamily="18" charset="0"/>
              </a:rPr>
              <a:t>»</a:t>
            </a:r>
          </a:p>
          <a:p>
            <a:r>
              <a:rPr lang="ru-RU" sz="2800" dirty="0" err="1" smtClean="0">
                <a:latin typeface="Constantia" pitchFamily="18" charset="0"/>
              </a:rPr>
              <a:t>Господиня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приготувала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печиво</a:t>
            </a:r>
            <a:r>
              <a:rPr lang="ru-RU" sz="2800" dirty="0" smtClean="0">
                <a:latin typeface="Constantia" pitchFamily="18" charset="0"/>
              </a:rPr>
              <a:t>, </a:t>
            </a:r>
            <a:r>
              <a:rPr lang="ru-RU" sz="2800" dirty="0" err="1" smtClean="0">
                <a:latin typeface="Constantia" pitchFamily="18" charset="0"/>
              </a:rPr>
              <a:t>використавши</a:t>
            </a:r>
            <a:r>
              <a:rPr lang="ru-RU" sz="2800" dirty="0" smtClean="0">
                <a:latin typeface="Constantia" pitchFamily="18" charset="0"/>
              </a:rPr>
              <a:t> соду, яка </a:t>
            </a:r>
            <a:r>
              <a:rPr lang="ru-RU" sz="2800" dirty="0" err="1" smtClean="0">
                <a:latin typeface="Constantia" pitchFamily="18" charset="0"/>
              </a:rPr>
              <a:t>має</a:t>
            </a:r>
            <a:r>
              <a:rPr lang="ru-RU" sz="2800" dirty="0" smtClean="0">
                <a:latin typeface="Constantia" pitchFamily="18" charset="0"/>
              </a:rPr>
              <a:t> склад:</a:t>
            </a:r>
            <a:br>
              <a:rPr lang="ru-RU" sz="2800" dirty="0" smtClean="0">
                <a:latin typeface="Constantia" pitchFamily="18" charset="0"/>
              </a:rPr>
            </a:br>
            <a:r>
              <a:rPr lang="ru-RU" sz="2800" dirty="0" err="1" smtClean="0">
                <a:latin typeface="Constantia" pitchFamily="18" charset="0"/>
              </a:rPr>
              <a:t>Натрій</a:t>
            </a:r>
            <a:r>
              <a:rPr lang="ru-RU" sz="2800" dirty="0" smtClean="0">
                <a:latin typeface="Constantia" pitchFamily="18" charset="0"/>
              </a:rPr>
              <a:t> – 27,4%, </a:t>
            </a:r>
            <a:r>
              <a:rPr lang="ru-RU" sz="2800" dirty="0" err="1" smtClean="0">
                <a:latin typeface="Constantia" pitchFamily="18" charset="0"/>
              </a:rPr>
              <a:t>Гідроген</a:t>
            </a:r>
            <a:r>
              <a:rPr lang="ru-RU" sz="2800" dirty="0" smtClean="0">
                <a:latin typeface="Constantia" pitchFamily="18" charset="0"/>
              </a:rPr>
              <a:t> – 1,2%, Карбон – 14,3%, Оксиген – 57,1%.</a:t>
            </a:r>
            <a:br>
              <a:rPr lang="ru-RU" sz="2800" dirty="0" smtClean="0">
                <a:latin typeface="Constantia" pitchFamily="18" charset="0"/>
              </a:rPr>
            </a:br>
            <a:r>
              <a:rPr lang="ru-RU" sz="2800" b="1" dirty="0" err="1" smtClean="0">
                <a:latin typeface="Constantia" pitchFamily="18" charset="0"/>
              </a:rPr>
              <a:t>Встанови</a:t>
            </a:r>
            <a:r>
              <a:rPr lang="ru-RU" sz="2800" b="1" dirty="0" smtClean="0">
                <a:latin typeface="Constantia" pitchFamily="18" charset="0"/>
              </a:rPr>
              <a:t> формулу </a:t>
            </a:r>
            <a:r>
              <a:rPr lang="ru-RU" sz="2800" b="1" dirty="0" err="1" smtClean="0">
                <a:latin typeface="Constantia" pitchFamily="18" charset="0"/>
              </a:rPr>
              <a:t>цієї</a:t>
            </a:r>
            <a:r>
              <a:rPr lang="ru-RU" sz="2800" b="1" dirty="0" smtClean="0">
                <a:latin typeface="Constantia" pitchFamily="18" charset="0"/>
              </a:rPr>
              <a:t> </a:t>
            </a:r>
            <a:r>
              <a:rPr lang="ru-RU" sz="2800" b="1" dirty="0" err="1" smtClean="0">
                <a:latin typeface="Constantia" pitchFamily="18" charset="0"/>
              </a:rPr>
              <a:t>речовини</a:t>
            </a:r>
            <a:r>
              <a:rPr lang="ru-RU" sz="2800" b="1" dirty="0" smtClean="0">
                <a:latin typeface="Constantia" pitchFamily="18" charset="0"/>
              </a:rPr>
              <a:t> та поясни, </a:t>
            </a:r>
            <a:r>
              <a:rPr lang="ru-RU" sz="2800" b="1" dirty="0" err="1" smtClean="0">
                <a:latin typeface="Constantia" pitchFamily="18" charset="0"/>
              </a:rPr>
              <a:t>чому</a:t>
            </a:r>
            <a:r>
              <a:rPr lang="ru-RU" sz="2800" b="1" dirty="0" smtClean="0">
                <a:latin typeface="Constantia" pitchFamily="18" charset="0"/>
              </a:rPr>
              <a:t> </a:t>
            </a:r>
            <a:r>
              <a:rPr lang="ru-RU" sz="2800" b="1" dirty="0" err="1" smtClean="0">
                <a:latin typeface="Constantia" pitchFamily="18" charset="0"/>
              </a:rPr>
              <a:t>тісто</a:t>
            </a:r>
            <a:r>
              <a:rPr lang="ru-RU" sz="2800" b="1" dirty="0" smtClean="0">
                <a:latin typeface="Constantia" pitchFamily="18" charset="0"/>
              </a:rPr>
              <a:t> </a:t>
            </a:r>
            <a:r>
              <a:rPr lang="ru-RU" sz="2800" b="1" dirty="0" err="1" smtClean="0">
                <a:latin typeface="Constantia" pitchFamily="18" charset="0"/>
              </a:rPr>
              <a:t>стає</a:t>
            </a:r>
            <a:r>
              <a:rPr lang="ru-RU" sz="2800" b="1" dirty="0" smtClean="0">
                <a:latin typeface="Constantia" pitchFamily="18" charset="0"/>
              </a:rPr>
              <a:t> </a:t>
            </a:r>
            <a:r>
              <a:rPr lang="ru-RU" sz="2800" b="1" dirty="0" err="1" smtClean="0">
                <a:latin typeface="Constantia" pitchFamily="18" charset="0"/>
              </a:rPr>
              <a:t>пухким</a:t>
            </a:r>
            <a:r>
              <a:rPr lang="ru-RU" sz="2800" b="1" dirty="0" smtClean="0">
                <a:latin typeface="Constantia" pitchFamily="18" charset="0"/>
              </a:rPr>
              <a:t>.</a:t>
            </a:r>
            <a:endParaRPr lang="ru-RU" sz="2800" dirty="0">
              <a:latin typeface="Constantia" pitchFamily="18" charset="0"/>
            </a:endParaRPr>
          </a:p>
        </p:txBody>
      </p:sp>
      <p:pic>
        <p:nvPicPr>
          <p:cNvPr id="4" name="Picture 2" descr="Веселый знак вопроса картинка (35 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548680"/>
            <a:ext cx="1763688" cy="2847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619672" y="908720"/>
            <a:ext cx="55446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latin typeface="Constantia" pitchFamily="18" charset="0"/>
              </a:rPr>
              <a:t>🧩 Завдання </a:t>
            </a:r>
            <a:r>
              <a:rPr lang="uk-UA" sz="2800" b="1" dirty="0" smtClean="0">
                <a:latin typeface="Constantia" pitchFamily="18" charset="0"/>
              </a:rPr>
              <a:t>13. </a:t>
            </a:r>
            <a:r>
              <a:rPr lang="uk-UA" sz="2800" b="1" dirty="0" smtClean="0">
                <a:latin typeface="Constantia" pitchFamily="18" charset="0"/>
              </a:rPr>
              <a:t>«Ліки від печії» 💊</a:t>
            </a:r>
          </a:p>
          <a:p>
            <a:r>
              <a:rPr lang="uk-UA" sz="2800" dirty="0" smtClean="0">
                <a:latin typeface="Constantia" pitchFamily="18" charset="0"/>
              </a:rPr>
              <a:t>У аптеці продають препарат, який має склад: Кальцій – 40%, </a:t>
            </a:r>
            <a:r>
              <a:rPr lang="uk-UA" sz="2800" dirty="0" err="1" smtClean="0">
                <a:latin typeface="Constantia" pitchFamily="18" charset="0"/>
              </a:rPr>
              <a:t>Оксиген</a:t>
            </a:r>
            <a:r>
              <a:rPr lang="uk-UA" sz="2800" dirty="0" smtClean="0">
                <a:latin typeface="Constantia" pitchFamily="18" charset="0"/>
              </a:rPr>
              <a:t> – 53,3%, Гідроген – 6,7%.</a:t>
            </a:r>
            <a:br>
              <a:rPr lang="uk-UA" sz="2800" dirty="0" smtClean="0">
                <a:latin typeface="Constantia" pitchFamily="18" charset="0"/>
              </a:rPr>
            </a:br>
            <a:r>
              <a:rPr lang="uk-UA" sz="2800" b="1" dirty="0" smtClean="0">
                <a:latin typeface="Constantia" pitchFamily="18" charset="0"/>
              </a:rPr>
              <a:t>Знайдіть формулу речовини та поясніть, як вона допомагає шлунку.</a:t>
            </a:r>
            <a:endParaRPr lang="uk-UA" sz="2800" dirty="0">
              <a:latin typeface="Constantia" pitchFamily="18" charset="0"/>
            </a:endParaRPr>
          </a:p>
        </p:txBody>
      </p:sp>
      <p:pic>
        <p:nvPicPr>
          <p:cNvPr id="4" name="Picture 2" descr="Веселый знак вопроса картинка (35 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404664"/>
            <a:ext cx="1763688" cy="2847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763688" y="836712"/>
            <a:ext cx="52565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latin typeface="Constantia" pitchFamily="18" charset="0"/>
              </a:rPr>
              <a:t>🥛 Завдання </a:t>
            </a:r>
            <a:r>
              <a:rPr lang="uk-UA" sz="2800" b="1" dirty="0" smtClean="0">
                <a:latin typeface="Constantia" pitchFamily="18" charset="0"/>
              </a:rPr>
              <a:t>14. </a:t>
            </a:r>
            <a:r>
              <a:rPr lang="uk-UA" sz="2800" b="1" dirty="0" smtClean="0">
                <a:latin typeface="Constantia" pitchFamily="18" charset="0"/>
              </a:rPr>
              <a:t>«Молочний експеримент» 🧪</a:t>
            </a:r>
          </a:p>
          <a:p>
            <a:r>
              <a:rPr lang="uk-UA" sz="2800" dirty="0" smtClean="0">
                <a:latin typeface="Constantia" pitchFamily="18" charset="0"/>
              </a:rPr>
              <a:t>У молоці дослідники виявили сполуку з масовими частками: Карбон – 12%, Гідроген – 2%, </a:t>
            </a:r>
            <a:r>
              <a:rPr lang="uk-UA" sz="2800" dirty="0" err="1" smtClean="0">
                <a:latin typeface="Constantia" pitchFamily="18" charset="0"/>
              </a:rPr>
              <a:t>Оксиген</a:t>
            </a:r>
            <a:r>
              <a:rPr lang="uk-UA" sz="2800" dirty="0" smtClean="0">
                <a:latin typeface="Constantia" pitchFamily="18" charset="0"/>
              </a:rPr>
              <a:t> – 86%.</a:t>
            </a:r>
            <a:br>
              <a:rPr lang="uk-UA" sz="2800" dirty="0" smtClean="0">
                <a:latin typeface="Constantia" pitchFamily="18" charset="0"/>
              </a:rPr>
            </a:br>
            <a:r>
              <a:rPr lang="uk-UA" sz="2800" b="1" dirty="0" smtClean="0">
                <a:latin typeface="Constantia" pitchFamily="18" charset="0"/>
              </a:rPr>
              <a:t>Визначте формулу речовини, що входить до складу лактози, і поясніть її роль.</a:t>
            </a:r>
            <a:endParaRPr lang="uk-UA" sz="2800" dirty="0">
              <a:latin typeface="Constantia" pitchFamily="18" charset="0"/>
            </a:endParaRPr>
          </a:p>
        </p:txBody>
      </p:sp>
      <p:pic>
        <p:nvPicPr>
          <p:cNvPr id="4" name="Picture 2" descr="Веселый знак вопроса картинка (35 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188640"/>
            <a:ext cx="1763688" cy="2847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547664" y="692696"/>
            <a:ext cx="496855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latin typeface="Constantia" pitchFamily="18" charset="0"/>
              </a:rPr>
              <a:t>🔥 Завдання </a:t>
            </a:r>
            <a:r>
              <a:rPr lang="uk-UA" sz="2800" b="1" dirty="0" smtClean="0">
                <a:latin typeface="Constantia" pitchFamily="18" charset="0"/>
              </a:rPr>
              <a:t>15. </a:t>
            </a:r>
            <a:r>
              <a:rPr lang="uk-UA" sz="2800" b="1" dirty="0" smtClean="0">
                <a:latin typeface="Constantia" pitchFamily="18" charset="0"/>
              </a:rPr>
              <a:t>«Підготовка до пікніка» 🍖</a:t>
            </a:r>
          </a:p>
          <a:p>
            <a:r>
              <a:rPr lang="uk-UA" sz="2800" dirty="0" smtClean="0">
                <a:latin typeface="Constantia" pitchFamily="18" charset="0"/>
              </a:rPr>
              <a:t>Під час приготування шашлику кухар використовує сіль, яка містить: Натрій – 39,3%, Хлор – 60,7%.</a:t>
            </a:r>
            <a:br>
              <a:rPr lang="uk-UA" sz="2800" dirty="0" smtClean="0">
                <a:latin typeface="Constantia" pitchFamily="18" charset="0"/>
              </a:rPr>
            </a:br>
            <a:r>
              <a:rPr lang="uk-UA" sz="2800" b="1" dirty="0" smtClean="0">
                <a:latin typeface="Constantia" pitchFamily="18" charset="0"/>
              </a:rPr>
              <a:t>Знайдіть формулу речовини та поясніть, чому сіль потрібна для їжі.</a:t>
            </a:r>
            <a:endParaRPr lang="uk-UA" sz="2800" dirty="0">
              <a:latin typeface="Constantia" pitchFamily="18" charset="0"/>
            </a:endParaRPr>
          </a:p>
        </p:txBody>
      </p:sp>
      <p:pic>
        <p:nvPicPr>
          <p:cNvPr id="4" name="Picture 2" descr="Веселый знак вопроса картинка (35 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3645024"/>
            <a:ext cx="1763688" cy="2847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763688" y="980728"/>
            <a:ext cx="532859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onstantia" pitchFamily="18" charset="0"/>
              </a:rPr>
              <a:t>🌱 </a:t>
            </a:r>
            <a:r>
              <a:rPr lang="ru-RU" sz="2800" b="1" dirty="0" err="1" smtClean="0">
                <a:latin typeface="Constantia" pitchFamily="18" charset="0"/>
              </a:rPr>
              <a:t>Завдання</a:t>
            </a:r>
            <a:r>
              <a:rPr lang="ru-RU" sz="2800" b="1" dirty="0" smtClean="0">
                <a:latin typeface="Constantia" pitchFamily="18" charset="0"/>
              </a:rPr>
              <a:t> </a:t>
            </a:r>
            <a:r>
              <a:rPr lang="ru-RU" sz="2800" b="1" dirty="0" smtClean="0">
                <a:latin typeface="Constantia" pitchFamily="18" charset="0"/>
              </a:rPr>
              <a:t>16. </a:t>
            </a:r>
            <a:r>
              <a:rPr lang="ru-RU" sz="2800" b="1" dirty="0" smtClean="0">
                <a:latin typeface="Constantia" pitchFamily="18" charset="0"/>
              </a:rPr>
              <a:t>«</a:t>
            </a:r>
            <a:r>
              <a:rPr lang="ru-RU" sz="2800" b="1" dirty="0" err="1" smtClean="0">
                <a:latin typeface="Constantia" pitchFamily="18" charset="0"/>
              </a:rPr>
              <a:t>Таємниці</a:t>
            </a:r>
            <a:r>
              <a:rPr lang="ru-RU" sz="2800" b="1" dirty="0" smtClean="0">
                <a:latin typeface="Constantia" pitchFamily="18" charset="0"/>
              </a:rPr>
              <a:t> добрив»</a:t>
            </a:r>
          </a:p>
          <a:p>
            <a:r>
              <a:rPr lang="ru-RU" sz="2800" dirty="0" smtClean="0">
                <a:latin typeface="Constantia" pitchFamily="18" charset="0"/>
              </a:rPr>
              <a:t>Фермер </a:t>
            </a:r>
            <a:r>
              <a:rPr lang="ru-RU" sz="2800" dirty="0" err="1" smtClean="0">
                <a:latin typeface="Constantia" pitchFamily="18" charset="0"/>
              </a:rPr>
              <a:t>купує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добриво</a:t>
            </a:r>
            <a:r>
              <a:rPr lang="ru-RU" sz="2800" dirty="0" smtClean="0">
                <a:latin typeface="Constantia" pitchFamily="18" charset="0"/>
              </a:rPr>
              <a:t>, у </a:t>
            </a:r>
            <a:r>
              <a:rPr lang="ru-RU" sz="2800" dirty="0" err="1" smtClean="0">
                <a:latin typeface="Constantia" pitchFamily="18" charset="0"/>
              </a:rPr>
              <a:t>складі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якого</a:t>
            </a:r>
            <a:r>
              <a:rPr lang="ru-RU" sz="2800" dirty="0" smtClean="0">
                <a:latin typeface="Constantia" pitchFamily="18" charset="0"/>
              </a:rPr>
              <a:t>: </a:t>
            </a:r>
            <a:r>
              <a:rPr lang="ru-RU" sz="2800" dirty="0" err="1" smtClean="0">
                <a:latin typeface="Constantia" pitchFamily="18" charset="0"/>
              </a:rPr>
              <a:t>Калій</a:t>
            </a:r>
            <a:r>
              <a:rPr lang="ru-RU" sz="2800" dirty="0" smtClean="0">
                <a:latin typeface="Constantia" pitchFamily="18" charset="0"/>
              </a:rPr>
              <a:t> – 52,4%, Хлор – 47,6%.</a:t>
            </a:r>
            <a:br>
              <a:rPr lang="ru-RU" sz="2800" dirty="0" smtClean="0">
                <a:latin typeface="Constantia" pitchFamily="18" charset="0"/>
              </a:rPr>
            </a:br>
            <a:r>
              <a:rPr lang="ru-RU" sz="2800" b="1" dirty="0" err="1" smtClean="0">
                <a:latin typeface="Constantia" pitchFamily="18" charset="0"/>
              </a:rPr>
              <a:t>Визначте</a:t>
            </a:r>
            <a:r>
              <a:rPr lang="ru-RU" sz="2800" b="1" dirty="0" smtClean="0">
                <a:latin typeface="Constantia" pitchFamily="18" charset="0"/>
              </a:rPr>
              <a:t> формулу </a:t>
            </a:r>
            <a:r>
              <a:rPr lang="ru-RU" sz="2800" b="1" dirty="0" err="1" smtClean="0">
                <a:latin typeface="Constantia" pitchFamily="18" charset="0"/>
              </a:rPr>
              <a:t>сполуки</a:t>
            </a:r>
            <a:r>
              <a:rPr lang="ru-RU" sz="2800" b="1" dirty="0" smtClean="0">
                <a:latin typeface="Constantia" pitchFamily="18" charset="0"/>
              </a:rPr>
              <a:t> та </a:t>
            </a:r>
            <a:r>
              <a:rPr lang="ru-RU" sz="2800" b="1" dirty="0" err="1" smtClean="0">
                <a:latin typeface="Constantia" pitchFamily="18" charset="0"/>
              </a:rPr>
              <a:t>поясніть</a:t>
            </a:r>
            <a:r>
              <a:rPr lang="ru-RU" sz="2800" b="1" dirty="0" smtClean="0">
                <a:latin typeface="Constantia" pitchFamily="18" charset="0"/>
              </a:rPr>
              <a:t>, як вона </a:t>
            </a:r>
            <a:r>
              <a:rPr lang="ru-RU" sz="2800" b="1" dirty="0" err="1" smtClean="0">
                <a:latin typeface="Constantia" pitchFamily="18" charset="0"/>
              </a:rPr>
              <a:t>допомагає</a:t>
            </a:r>
            <a:r>
              <a:rPr lang="ru-RU" sz="2800" b="1" dirty="0" smtClean="0">
                <a:latin typeface="Constantia" pitchFamily="18" charset="0"/>
              </a:rPr>
              <a:t> </a:t>
            </a:r>
            <a:r>
              <a:rPr lang="ru-RU" sz="2800" b="1" dirty="0" err="1" smtClean="0">
                <a:latin typeface="Constantia" pitchFamily="18" charset="0"/>
              </a:rPr>
              <a:t>рослинам</a:t>
            </a:r>
            <a:r>
              <a:rPr lang="ru-RU" sz="2800" b="1" dirty="0" smtClean="0">
                <a:latin typeface="Constantia" pitchFamily="18" charset="0"/>
              </a:rPr>
              <a:t> </a:t>
            </a:r>
            <a:r>
              <a:rPr lang="ru-RU" sz="2800" b="1" dirty="0" err="1" smtClean="0">
                <a:latin typeface="Constantia" pitchFamily="18" charset="0"/>
              </a:rPr>
              <a:t>рости</a:t>
            </a:r>
            <a:r>
              <a:rPr lang="ru-RU" sz="2800" b="1" dirty="0" smtClean="0">
                <a:latin typeface="Constantia" pitchFamily="18" charset="0"/>
              </a:rPr>
              <a:t>.</a:t>
            </a:r>
            <a:endParaRPr lang="ru-RU" sz="2800" dirty="0">
              <a:latin typeface="Constantia" pitchFamily="18" charset="0"/>
            </a:endParaRPr>
          </a:p>
        </p:txBody>
      </p:sp>
      <p:pic>
        <p:nvPicPr>
          <p:cNvPr id="4" name="Picture 2" descr="Веселый знак вопроса картинка (35 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548680"/>
            <a:ext cx="1763688" cy="2847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1547664" y="980728"/>
            <a:ext cx="568863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latin typeface="Constantia" pitchFamily="18" charset="0"/>
              </a:rPr>
              <a:t>💨 Завдання </a:t>
            </a:r>
            <a:r>
              <a:rPr lang="uk-UA" sz="2800" b="1" dirty="0" smtClean="0">
                <a:latin typeface="Constantia" pitchFamily="18" charset="0"/>
              </a:rPr>
              <a:t>17. </a:t>
            </a:r>
            <a:r>
              <a:rPr lang="uk-UA" sz="2800" b="1" dirty="0" smtClean="0">
                <a:latin typeface="Constantia" pitchFamily="18" charset="0"/>
              </a:rPr>
              <a:t>«Газ для </a:t>
            </a:r>
            <a:r>
              <a:rPr lang="uk-UA" sz="2800" b="1" dirty="0" err="1" smtClean="0">
                <a:latin typeface="Constantia" pitchFamily="18" charset="0"/>
              </a:rPr>
              <a:t>фотокімнати</a:t>
            </a:r>
            <a:r>
              <a:rPr lang="uk-UA" sz="2800" b="1" dirty="0" smtClean="0">
                <a:latin typeface="Constantia" pitchFamily="18" charset="0"/>
              </a:rPr>
              <a:t>» 📸</a:t>
            </a:r>
          </a:p>
          <a:p>
            <a:r>
              <a:rPr lang="uk-UA" sz="2800" dirty="0" smtClean="0">
                <a:latin typeface="Constantia" pitchFamily="18" charset="0"/>
              </a:rPr>
              <a:t>У лабораторії виявили газ із складом: Карбон – 27,3%, </a:t>
            </a:r>
            <a:r>
              <a:rPr lang="uk-UA" sz="2800" dirty="0" err="1" smtClean="0">
                <a:latin typeface="Constantia" pitchFamily="18" charset="0"/>
              </a:rPr>
              <a:t>Оксиген</a:t>
            </a:r>
            <a:r>
              <a:rPr lang="uk-UA" sz="2800" dirty="0" smtClean="0">
                <a:latin typeface="Constantia" pitchFamily="18" charset="0"/>
              </a:rPr>
              <a:t> – 72,7%.</a:t>
            </a:r>
            <a:br>
              <a:rPr lang="uk-UA" sz="2800" dirty="0" smtClean="0">
                <a:latin typeface="Constantia" pitchFamily="18" charset="0"/>
              </a:rPr>
            </a:br>
            <a:r>
              <a:rPr lang="uk-UA" sz="2800" b="1" dirty="0" smtClean="0">
                <a:latin typeface="Constantia" pitchFamily="18" charset="0"/>
              </a:rPr>
              <a:t>Складіть формулу і поясніть, чому цей газ утворюється при горінні свічки.</a:t>
            </a:r>
            <a:endParaRPr lang="uk-UA" sz="2800" dirty="0">
              <a:latin typeface="Constantia" pitchFamily="18" charset="0"/>
            </a:endParaRPr>
          </a:p>
        </p:txBody>
      </p:sp>
      <p:pic>
        <p:nvPicPr>
          <p:cNvPr id="4" name="Picture 2" descr="Веселый знак вопроса картинка (35 фото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4288" y="332656"/>
            <a:ext cx="1763688" cy="2847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рямокутник 2"/>
          <p:cNvSpPr/>
          <p:nvPr/>
        </p:nvSpPr>
        <p:spPr>
          <a:xfrm>
            <a:off x="2339752" y="188640"/>
            <a:ext cx="619268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2060"/>
                </a:solidFill>
                <a:latin typeface="Constantia" pitchFamily="18" charset="0"/>
              </a:rPr>
              <a:t>🔹 </a:t>
            </a:r>
            <a:r>
              <a:rPr lang="uk-UA" sz="2400" b="1" dirty="0" smtClean="0">
                <a:solidFill>
                  <a:srgbClr val="002060"/>
                </a:solidFill>
                <a:latin typeface="Constantia" pitchFamily="18" charset="0"/>
              </a:rPr>
              <a:t>Висновок</a:t>
            </a:r>
            <a:endParaRPr lang="uk-UA" sz="2400" b="1" dirty="0" smtClean="0">
              <a:solidFill>
                <a:srgbClr val="002060"/>
              </a:solidFill>
              <a:latin typeface="Constantia" pitchFamily="18" charset="0"/>
            </a:endParaRPr>
          </a:p>
          <a:p>
            <a:r>
              <a:rPr lang="uk-UA" sz="2400" dirty="0" smtClean="0">
                <a:latin typeface="Constantia" pitchFamily="18" charset="0"/>
              </a:rPr>
              <a:t>Сьогодні ми дізналися, як </a:t>
            </a:r>
            <a:r>
              <a:rPr lang="uk-UA" sz="2400" b="1" dirty="0" smtClean="0">
                <a:latin typeface="Constantia" pitchFamily="18" charset="0"/>
              </a:rPr>
              <a:t>з масових часток елементів і відносних атомних мас</a:t>
            </a:r>
            <a:r>
              <a:rPr lang="uk-UA" sz="2400" dirty="0" smtClean="0">
                <a:latin typeface="Constantia" pitchFamily="18" charset="0"/>
              </a:rPr>
              <a:t> визначати </a:t>
            </a:r>
            <a:r>
              <a:rPr lang="uk-UA" sz="2400" b="1" dirty="0" smtClean="0">
                <a:latin typeface="Constantia" pitchFamily="18" charset="0"/>
              </a:rPr>
              <a:t>хімічну формулу сполуки</a:t>
            </a:r>
            <a:r>
              <a:rPr lang="uk-UA" sz="2400" dirty="0" smtClean="0">
                <a:latin typeface="Constantia" pitchFamily="18" charset="0"/>
              </a:rPr>
              <a:t>.</a:t>
            </a:r>
          </a:p>
          <a:p>
            <a:r>
              <a:rPr lang="uk-UA" sz="2400" dirty="0" smtClean="0">
                <a:latin typeface="Constantia" pitchFamily="18" charset="0"/>
              </a:rPr>
              <a:t>Це вміння дуже важливе, адже саме формули показують:</a:t>
            </a:r>
          </a:p>
          <a:p>
            <a:r>
              <a:rPr lang="uk-UA" sz="2400" b="1" dirty="0" smtClean="0">
                <a:latin typeface="Constantia" pitchFamily="18" charset="0"/>
              </a:rPr>
              <a:t>з яких елементів складається речовина</a:t>
            </a:r>
            <a:r>
              <a:rPr lang="uk-UA" sz="2400" dirty="0" smtClean="0">
                <a:latin typeface="Constantia" pitchFamily="18" charset="0"/>
              </a:rPr>
              <a:t>,</a:t>
            </a:r>
          </a:p>
          <a:p>
            <a:r>
              <a:rPr lang="uk-UA" sz="2400" b="1" dirty="0" smtClean="0">
                <a:latin typeface="Constantia" pitchFamily="18" charset="0"/>
              </a:rPr>
              <a:t>в якому співвідношенні атоми </a:t>
            </a:r>
            <a:r>
              <a:rPr lang="uk-UA" sz="2400" b="1" dirty="0" smtClean="0">
                <a:latin typeface="Constantia" pitchFamily="18" charset="0"/>
              </a:rPr>
              <a:t>поєднані</a:t>
            </a:r>
            <a:r>
              <a:rPr lang="uk-UA" sz="2400" dirty="0" smtClean="0">
                <a:latin typeface="Constantia" pitchFamily="18" charset="0"/>
              </a:rPr>
              <a:t>, та </a:t>
            </a:r>
            <a:r>
              <a:rPr lang="uk-UA" sz="2400" dirty="0" smtClean="0">
                <a:latin typeface="Constantia" pitchFamily="18" charset="0"/>
              </a:rPr>
              <a:t>допомагають передбачати її </a:t>
            </a:r>
            <a:r>
              <a:rPr lang="uk-UA" sz="2400" b="1" dirty="0" smtClean="0">
                <a:latin typeface="Constantia" pitchFamily="18" charset="0"/>
              </a:rPr>
              <a:t>властивості та застосування</a:t>
            </a:r>
            <a:r>
              <a:rPr lang="uk-UA" sz="2400" dirty="0" smtClean="0">
                <a:latin typeface="Constantia" pitchFamily="18" charset="0"/>
              </a:rPr>
              <a:t> у житті.</a:t>
            </a:r>
          </a:p>
          <a:p>
            <a:endParaRPr lang="uk-UA" sz="2400" dirty="0" smtClean="0">
              <a:latin typeface="Constantia" pitchFamily="18" charset="0"/>
            </a:endParaRPr>
          </a:p>
          <a:p>
            <a:r>
              <a:rPr lang="uk-UA" sz="2400" dirty="0" smtClean="0">
                <a:latin typeface="Constantia" pitchFamily="18" charset="0"/>
              </a:rPr>
              <a:t>💡 </a:t>
            </a:r>
            <a:r>
              <a:rPr lang="uk-UA" sz="2400" dirty="0" smtClean="0">
                <a:latin typeface="Constantia" pitchFamily="18" charset="0"/>
              </a:rPr>
              <a:t>Пам’ятайте: хімія поруч із нами щодня – у воді, солі, газованих напоях, косметиці та навіть у ваших улюблених солодощах!</a:t>
            </a:r>
            <a:br>
              <a:rPr lang="uk-UA" sz="2400" dirty="0" smtClean="0">
                <a:latin typeface="Constantia" pitchFamily="18" charset="0"/>
              </a:rPr>
            </a:br>
            <a:r>
              <a:rPr lang="uk-UA" sz="2400" dirty="0" smtClean="0">
                <a:latin typeface="Constantia" pitchFamily="18" charset="0"/>
              </a:rPr>
              <a:t>Знаючи формули, ми можемо розгадувати «таємниці речовин», робити власні досліди та краще розуміти світ довкола.</a:t>
            </a:r>
            <a:endParaRPr lang="uk-UA" sz="2400" dirty="0">
              <a:latin typeface="Constantia" pitchFamily="18" charset="0"/>
            </a:endParaRPr>
          </a:p>
        </p:txBody>
      </p:sp>
      <p:pic>
        <p:nvPicPr>
          <p:cNvPr id="4" name="Picture 4" descr="Lista de verificação gigante | Vetor Grátis"/>
          <p:cNvPicPr>
            <a:picLocks noChangeAspect="1" noChangeArrowheads="1"/>
          </p:cNvPicPr>
          <p:nvPr/>
        </p:nvPicPr>
        <p:blipFill>
          <a:blip r:embed="rId3" cstate="print"/>
          <a:srcRect l="24153" r="9426" b="7011"/>
          <a:stretch>
            <a:fillRect/>
          </a:stretch>
        </p:blipFill>
        <p:spPr bwMode="auto">
          <a:xfrm>
            <a:off x="107504" y="0"/>
            <a:ext cx="2263109" cy="3168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кутник 3"/>
          <p:cNvSpPr/>
          <p:nvPr/>
        </p:nvSpPr>
        <p:spPr>
          <a:xfrm>
            <a:off x="1619672" y="116632"/>
            <a:ext cx="4572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4400" dirty="0" smtClean="0">
                <a:solidFill>
                  <a:srgbClr val="002060"/>
                </a:solidFill>
                <a:latin typeface="Constantia" pitchFamily="18" charset="0"/>
              </a:rPr>
              <a:t>«</a:t>
            </a:r>
            <a:r>
              <a:rPr lang="ru-RU" sz="4400" dirty="0" err="1" smtClean="0">
                <a:solidFill>
                  <a:srgbClr val="002060"/>
                </a:solidFill>
                <a:latin typeface="Constantia" pitchFamily="18" charset="0"/>
              </a:rPr>
              <a:t>Кожна</a:t>
            </a:r>
            <a:r>
              <a:rPr lang="ru-RU" sz="4400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4400" dirty="0" err="1" smtClean="0">
                <a:solidFill>
                  <a:srgbClr val="002060"/>
                </a:solidFill>
                <a:latin typeface="Constantia" pitchFamily="18" charset="0"/>
              </a:rPr>
              <a:t>речовина</a:t>
            </a:r>
            <a:r>
              <a:rPr lang="ru-RU" sz="4400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4400" dirty="0" err="1" smtClean="0">
                <a:solidFill>
                  <a:srgbClr val="002060"/>
                </a:solidFill>
                <a:latin typeface="Constantia" pitchFamily="18" charset="0"/>
              </a:rPr>
              <a:t>має</a:t>
            </a:r>
            <a:r>
              <a:rPr lang="ru-RU" sz="4400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4400" dirty="0" err="1" smtClean="0">
                <a:solidFill>
                  <a:srgbClr val="002060"/>
                </a:solidFill>
                <a:latin typeface="Constantia" pitchFamily="18" charset="0"/>
              </a:rPr>
              <a:t>свій</a:t>
            </a:r>
            <a:r>
              <a:rPr lang="ru-RU" sz="4400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4400" dirty="0" err="1" smtClean="0">
                <a:solidFill>
                  <a:srgbClr val="002060"/>
                </a:solidFill>
                <a:latin typeface="Constantia" pitchFamily="18" charset="0"/>
              </a:rPr>
              <a:t>унікальний</a:t>
            </a:r>
            <a:r>
              <a:rPr lang="ru-RU" sz="4400" dirty="0" smtClean="0">
                <a:solidFill>
                  <a:srgbClr val="002060"/>
                </a:solidFill>
                <a:latin typeface="Constantia" pitchFamily="18" charset="0"/>
              </a:rPr>
              <a:t> код – формулу. </a:t>
            </a:r>
            <a:r>
              <a:rPr lang="ru-RU" sz="4400" dirty="0" err="1" smtClean="0">
                <a:solidFill>
                  <a:srgbClr val="002060"/>
                </a:solidFill>
                <a:latin typeface="Constantia" pitchFamily="18" charset="0"/>
              </a:rPr>
              <a:t>Сьогодні</a:t>
            </a:r>
            <a:r>
              <a:rPr lang="ru-RU" sz="4400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4400" dirty="0" err="1" smtClean="0">
                <a:solidFill>
                  <a:srgbClr val="002060"/>
                </a:solidFill>
                <a:latin typeface="Constantia" pitchFamily="18" charset="0"/>
              </a:rPr>
              <a:t>ви</a:t>
            </a:r>
            <a:r>
              <a:rPr lang="ru-RU" sz="4400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4400" dirty="0" err="1" smtClean="0">
                <a:solidFill>
                  <a:srgbClr val="002060"/>
                </a:solidFill>
                <a:latin typeface="Constantia" pitchFamily="18" charset="0"/>
              </a:rPr>
              <a:t>навчилися</a:t>
            </a:r>
            <a:r>
              <a:rPr lang="ru-RU" sz="4400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4400" dirty="0" err="1" smtClean="0">
                <a:solidFill>
                  <a:srgbClr val="002060"/>
                </a:solidFill>
                <a:latin typeface="Constantia" pitchFamily="18" charset="0"/>
              </a:rPr>
              <a:t>його</a:t>
            </a:r>
            <a:r>
              <a:rPr lang="ru-RU" sz="4400" dirty="0" smtClean="0">
                <a:solidFill>
                  <a:srgbClr val="002060"/>
                </a:solidFill>
                <a:latin typeface="Constantia" pitchFamily="18" charset="0"/>
              </a:rPr>
              <a:t> </a:t>
            </a:r>
            <a:r>
              <a:rPr lang="ru-RU" sz="4400" dirty="0" err="1" smtClean="0">
                <a:solidFill>
                  <a:srgbClr val="002060"/>
                </a:solidFill>
                <a:latin typeface="Constantia" pitchFamily="18" charset="0"/>
              </a:rPr>
              <a:t>розкодовувати</a:t>
            </a:r>
            <a:r>
              <a:rPr lang="ru-RU" sz="4400" dirty="0" smtClean="0">
                <a:solidFill>
                  <a:srgbClr val="002060"/>
                </a:solidFill>
                <a:latin typeface="Constantia" pitchFamily="18" charset="0"/>
              </a:rPr>
              <a:t>!»</a:t>
            </a:r>
            <a:endParaRPr lang="ru-RU" sz="4400" dirty="0">
              <a:solidFill>
                <a:srgbClr val="002060"/>
              </a:solidFill>
              <a:latin typeface="Constantia" pitchFamily="18" charset="0"/>
            </a:endParaRPr>
          </a:p>
        </p:txBody>
      </p:sp>
      <p:pic>
        <p:nvPicPr>
          <p:cNvPr id="39938" name="Picture 2" descr="Презентація до уроку математики в 1 класі на тему: &quot;Одиниці вимірювання  часу - доба.&quot;"/>
          <p:cNvPicPr>
            <a:picLocks noChangeAspect="1" noChangeArrowheads="1"/>
          </p:cNvPicPr>
          <p:nvPr/>
        </p:nvPicPr>
        <p:blipFill>
          <a:blip r:embed="rId3" cstate="print"/>
          <a:srcRect l="13983" t="6894" r="24872" b="21407"/>
          <a:stretch>
            <a:fillRect/>
          </a:stretch>
        </p:blipFill>
        <p:spPr bwMode="auto">
          <a:xfrm>
            <a:off x="6152119" y="4221088"/>
            <a:ext cx="2991881" cy="2636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bogatyr.club/uploads/posts/2023-06/56210/1687794951_bogatyr-club-p-krasivii-fon-dlya-prezentatsii-po-khimii-i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2" descr="Що робити вчителеві, якщо учні не виконують домашні завдання"/>
          <p:cNvPicPr>
            <a:picLocks noChangeAspect="1" noChangeArrowheads="1"/>
          </p:cNvPicPr>
          <p:nvPr/>
        </p:nvPicPr>
        <p:blipFill>
          <a:blip r:embed="rId3" cstate="print"/>
          <a:srcRect l="13578" r="12715"/>
          <a:stretch>
            <a:fillRect/>
          </a:stretch>
        </p:blipFill>
        <p:spPr bwMode="auto">
          <a:xfrm>
            <a:off x="0" y="0"/>
            <a:ext cx="2700421" cy="2060848"/>
          </a:xfrm>
          <a:prstGeom prst="rect">
            <a:avLst/>
          </a:prstGeom>
          <a:noFill/>
        </p:spPr>
      </p:pic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1259632" y="2395240"/>
            <a:ext cx="7056784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uk-UA" sz="2200" b="1" dirty="0" smtClean="0">
                <a:latin typeface="Constantia" pitchFamily="18" charset="0"/>
              </a:rPr>
              <a:t>Творче завдання «Таємний рецепт алхіміка» 🔮</a:t>
            </a:r>
          </a:p>
          <a:p>
            <a:r>
              <a:rPr lang="uk-UA" sz="2200" dirty="0" smtClean="0">
                <a:latin typeface="Constantia" pitchFamily="18" charset="0"/>
              </a:rPr>
              <a:t>Уявіть</a:t>
            </a:r>
            <a:r>
              <a:rPr lang="uk-UA" sz="2200" dirty="0" smtClean="0">
                <a:latin typeface="Constantia" pitchFamily="18" charset="0"/>
              </a:rPr>
              <a:t>, що ви – </a:t>
            </a:r>
            <a:r>
              <a:rPr lang="uk-UA" sz="2200" b="1" dirty="0" smtClean="0">
                <a:latin typeface="Constantia" pitchFamily="18" charset="0"/>
              </a:rPr>
              <a:t>молоді алхіміки</a:t>
            </a:r>
            <a:r>
              <a:rPr lang="uk-UA" sz="2200" dirty="0" smtClean="0">
                <a:latin typeface="Constantia" pitchFamily="18" charset="0"/>
              </a:rPr>
              <a:t>, і отримали </a:t>
            </a:r>
            <a:r>
              <a:rPr lang="uk-UA" sz="2200" b="1" dirty="0" smtClean="0">
                <a:latin typeface="Constantia" pitchFamily="18" charset="0"/>
              </a:rPr>
              <a:t>таємний рецепт стародавньої речовини</a:t>
            </a:r>
            <a:r>
              <a:rPr lang="uk-UA" sz="2200" dirty="0" smtClean="0">
                <a:latin typeface="Constantia" pitchFamily="18" charset="0"/>
              </a:rPr>
              <a:t>, яку використовували для створення «живої води».</a:t>
            </a:r>
            <a:br>
              <a:rPr lang="uk-UA" sz="2200" dirty="0" smtClean="0">
                <a:latin typeface="Constantia" pitchFamily="18" charset="0"/>
              </a:rPr>
            </a:br>
            <a:r>
              <a:rPr lang="uk-UA" sz="2200" dirty="0" smtClean="0">
                <a:latin typeface="Constantia" pitchFamily="18" charset="0"/>
              </a:rPr>
              <a:t>Відомо, що у складі </a:t>
            </a:r>
            <a:r>
              <a:rPr lang="uk-UA" sz="2200" dirty="0" smtClean="0">
                <a:latin typeface="Constantia" pitchFamily="18" charset="0"/>
              </a:rPr>
              <a:t>речовини: Гідроген </a:t>
            </a:r>
            <a:r>
              <a:rPr lang="uk-UA" sz="2200" dirty="0" smtClean="0">
                <a:latin typeface="Constantia" pitchFamily="18" charset="0"/>
              </a:rPr>
              <a:t>– 11,2</a:t>
            </a:r>
            <a:r>
              <a:rPr lang="uk-UA" sz="2200" dirty="0" smtClean="0">
                <a:latin typeface="Constantia" pitchFamily="18" charset="0"/>
              </a:rPr>
              <a:t>%,</a:t>
            </a:r>
            <a:endParaRPr lang="uk-UA" sz="2200" dirty="0" smtClean="0">
              <a:latin typeface="Constantia" pitchFamily="18" charset="0"/>
            </a:endParaRPr>
          </a:p>
          <a:p>
            <a:r>
              <a:rPr lang="uk-UA" sz="2200" dirty="0" err="1" smtClean="0">
                <a:latin typeface="Constantia" pitchFamily="18" charset="0"/>
              </a:rPr>
              <a:t>Оксиген</a:t>
            </a:r>
            <a:r>
              <a:rPr lang="uk-UA" sz="2200" dirty="0" smtClean="0">
                <a:latin typeface="Constantia" pitchFamily="18" charset="0"/>
              </a:rPr>
              <a:t> – </a:t>
            </a:r>
            <a:r>
              <a:rPr lang="uk-UA" sz="2200" dirty="0" smtClean="0">
                <a:latin typeface="Constantia" pitchFamily="18" charset="0"/>
              </a:rPr>
              <a:t>88,8%. Відносна </a:t>
            </a:r>
            <a:r>
              <a:rPr lang="uk-UA" sz="2200" dirty="0" smtClean="0">
                <a:latin typeface="Constantia" pitchFamily="18" charset="0"/>
              </a:rPr>
              <a:t>молекулярна маса </a:t>
            </a:r>
            <a:r>
              <a:rPr lang="uk-UA" sz="2200" b="1" dirty="0" smtClean="0">
                <a:latin typeface="Constantia" pitchFamily="18" charset="0"/>
              </a:rPr>
              <a:t>невідома</a:t>
            </a:r>
            <a:r>
              <a:rPr lang="uk-UA" sz="2200" dirty="0" smtClean="0">
                <a:latin typeface="Constantia" pitchFamily="18" charset="0"/>
              </a:rPr>
              <a:t>. </a:t>
            </a:r>
            <a:endParaRPr lang="uk-UA" sz="2200" b="1" dirty="0" smtClean="0">
              <a:latin typeface="Constantia" pitchFamily="18" charset="0"/>
            </a:endParaRPr>
          </a:p>
          <a:p>
            <a:r>
              <a:rPr lang="uk-UA" sz="2200" dirty="0" smtClean="0">
                <a:latin typeface="Constantia" pitchFamily="18" charset="0"/>
              </a:rPr>
              <a:t>Визначте </a:t>
            </a:r>
            <a:r>
              <a:rPr lang="uk-UA" sz="2200" b="1" dirty="0" smtClean="0">
                <a:latin typeface="Constantia" pitchFamily="18" charset="0"/>
              </a:rPr>
              <a:t>емпіричну (просту) формулу</a:t>
            </a:r>
            <a:r>
              <a:rPr lang="uk-UA" sz="2200" dirty="0" smtClean="0">
                <a:latin typeface="Constantia" pitchFamily="18" charset="0"/>
              </a:rPr>
              <a:t> речовини.</a:t>
            </a:r>
          </a:p>
          <a:p>
            <a:r>
              <a:rPr lang="uk-UA" sz="2200" dirty="0" smtClean="0">
                <a:latin typeface="Constantia" pitchFamily="18" charset="0"/>
              </a:rPr>
              <a:t>Складіть власну </a:t>
            </a:r>
            <a:r>
              <a:rPr lang="uk-UA" sz="2200" b="1" dirty="0" smtClean="0">
                <a:latin typeface="Constantia" pitchFamily="18" charset="0"/>
              </a:rPr>
              <a:t>історію застосування цієї речовини у сучасному світі</a:t>
            </a:r>
            <a:r>
              <a:rPr lang="uk-UA" sz="2200" dirty="0" smtClean="0">
                <a:latin typeface="Constantia" pitchFamily="18" charset="0"/>
              </a:rPr>
              <a:t>: де вона зустрічається, для чого використовується, яку роль відіграє в житті людей або природи.</a:t>
            </a:r>
          </a:p>
          <a:p>
            <a:endParaRPr lang="uk-UA" sz="2000" dirty="0"/>
          </a:p>
        </p:txBody>
      </p:sp>
      <p:sp>
        <p:nvSpPr>
          <p:cNvPr id="11" name="Прямокутник 10"/>
          <p:cNvSpPr/>
          <p:nvPr/>
        </p:nvSpPr>
        <p:spPr>
          <a:xfrm>
            <a:off x="3131840" y="404664"/>
            <a:ext cx="504056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 smtClean="0">
                <a:latin typeface="Constantia" pitchFamily="18" charset="0"/>
              </a:rPr>
              <a:t>Опрацювати</a:t>
            </a:r>
            <a:r>
              <a:rPr lang="ru-RU" sz="2800" dirty="0" smtClean="0">
                <a:latin typeface="Constantia" pitchFamily="18" charset="0"/>
              </a:rPr>
              <a:t> §</a:t>
            </a:r>
            <a:r>
              <a:rPr lang="ru-RU" sz="2800" dirty="0" smtClean="0">
                <a:latin typeface="Constantia" pitchFamily="18" charset="0"/>
              </a:rPr>
              <a:t>5, </a:t>
            </a:r>
            <a:r>
              <a:rPr lang="ru-RU" sz="2800" dirty="0" err="1" smtClean="0">
                <a:latin typeface="Constantia" pitchFamily="18" charset="0"/>
              </a:rPr>
              <a:t>виконати</a:t>
            </a:r>
            <a:r>
              <a:rPr lang="ru-RU" sz="2800" dirty="0" smtClean="0">
                <a:latin typeface="Constantia" pitchFamily="18" charset="0"/>
              </a:rPr>
              <a:t> </a:t>
            </a:r>
            <a:r>
              <a:rPr lang="ru-RU" sz="2800" dirty="0" err="1" smtClean="0">
                <a:latin typeface="Constantia" pitchFamily="18" charset="0"/>
              </a:rPr>
              <a:t>з</a:t>
            </a:r>
            <a:r>
              <a:rPr lang="ru-RU" sz="2800" dirty="0" smtClean="0">
                <a:latin typeface="Constantia" pitchFamily="18" charset="0"/>
              </a:rPr>
              <a:t>. 39, 40 </a:t>
            </a:r>
            <a:r>
              <a:rPr lang="ru-RU" sz="2800" dirty="0" err="1" smtClean="0">
                <a:latin typeface="Constantia" pitchFamily="18" charset="0"/>
              </a:rPr>
              <a:t>письмово</a:t>
            </a:r>
            <a:r>
              <a:rPr lang="ru-RU" sz="2800" dirty="0" smtClean="0">
                <a:latin typeface="Constantia" pitchFamily="18" charset="0"/>
              </a:rPr>
              <a:t> в </a:t>
            </a:r>
            <a:r>
              <a:rPr lang="ru-RU" sz="2800" dirty="0" err="1" smtClean="0">
                <a:latin typeface="Constantia" pitchFamily="18" charset="0"/>
              </a:rPr>
              <a:t>зошит</a:t>
            </a:r>
            <a:r>
              <a:rPr lang="ru-RU" sz="2800" dirty="0" smtClean="0">
                <a:latin typeface="Constantia" pitchFamily="18" charset="0"/>
              </a:rPr>
              <a:t>. (</a:t>
            </a:r>
            <a:r>
              <a:rPr lang="ru-RU" sz="2800" dirty="0" err="1" smtClean="0">
                <a:latin typeface="Constantia" pitchFamily="18" charset="0"/>
              </a:rPr>
              <a:t>Підручник</a:t>
            </a:r>
            <a:r>
              <a:rPr lang="ru-RU" sz="2800" dirty="0" smtClean="0">
                <a:latin typeface="Constantia" pitchFamily="18" charset="0"/>
              </a:rPr>
              <a:t>  </a:t>
            </a:r>
            <a:r>
              <a:rPr lang="ru-RU" sz="2800" dirty="0" err="1" smtClean="0">
                <a:latin typeface="Constantia" pitchFamily="18" charset="0"/>
              </a:rPr>
              <a:t>Григорович,Недоруб</a:t>
            </a:r>
            <a:r>
              <a:rPr lang="ru-RU" sz="2800" dirty="0" smtClean="0">
                <a:latin typeface="Constantia" pitchFamily="18" charset="0"/>
              </a:rPr>
              <a:t> ) </a:t>
            </a:r>
            <a:endParaRPr lang="uk-UA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1074</Words>
  <Application>Microsoft Office PowerPoint</Application>
  <PresentationFormat>Екран (4:3)</PresentationFormat>
  <Paragraphs>160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30</vt:i4>
      </vt:variant>
    </vt:vector>
  </HeadingPairs>
  <TitlesOfParts>
    <vt:vector size="3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Acer</dc:creator>
  <cp:lastModifiedBy>Acer</cp:lastModifiedBy>
  <cp:revision>29</cp:revision>
  <dcterms:created xsi:type="dcterms:W3CDTF">2025-09-25T13:15:06Z</dcterms:created>
  <dcterms:modified xsi:type="dcterms:W3CDTF">2025-09-25T18:22:32Z</dcterms:modified>
</cp:coreProperties>
</file>