
<file path=[Content_Types].xml><?xml version="1.0" encoding="utf-8"?>
<Types xmlns="http://schemas.openxmlformats.org/package/2006/content-types"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svg" Type="http://schemas.openxmlformats.org/officeDocument/2006/relationships/image"/><Relationship Id="rId13" Target="../media/aAHWxMOJo7g.m4a" Type="http://schemas.microsoft.com/office/2007/relationships/media"/><Relationship Id="rId14" Target="../media/aAHWxMOJo7g.m4a" Type="http://schemas.openxmlformats.org/officeDocument/2006/relationships/audio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BF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87760" y="457968"/>
            <a:ext cx="6711563" cy="3989466"/>
          </a:xfrm>
          <a:custGeom>
            <a:avLst/>
            <a:gdLst/>
            <a:ahLst/>
            <a:cxnLst/>
            <a:rect r="r" b="b" t="t" l="l"/>
            <a:pathLst>
              <a:path h="3989466" w="6711563">
                <a:moveTo>
                  <a:pt x="0" y="0"/>
                </a:moveTo>
                <a:lnTo>
                  <a:pt x="6711563" y="0"/>
                </a:lnTo>
                <a:lnTo>
                  <a:pt x="6711563" y="3989466"/>
                </a:lnTo>
                <a:lnTo>
                  <a:pt x="0" y="39894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53" t="-5852" r="-212940" b="-19358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376445" y="416045"/>
            <a:ext cx="6879624" cy="3820559"/>
          </a:xfrm>
          <a:custGeom>
            <a:avLst/>
            <a:gdLst/>
            <a:ahLst/>
            <a:cxnLst/>
            <a:rect r="r" b="b" t="t" l="l"/>
            <a:pathLst>
              <a:path h="3820559" w="6879624">
                <a:moveTo>
                  <a:pt x="0" y="0"/>
                </a:moveTo>
                <a:lnTo>
                  <a:pt x="6879624" y="0"/>
                </a:lnTo>
                <a:lnTo>
                  <a:pt x="6879624" y="3820559"/>
                </a:lnTo>
                <a:lnTo>
                  <a:pt x="0" y="38205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83" t="-104296" r="-209877" b="-11273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86967" y="5383511"/>
            <a:ext cx="3399786" cy="4447771"/>
          </a:xfrm>
          <a:custGeom>
            <a:avLst/>
            <a:gdLst/>
            <a:ahLst/>
            <a:cxnLst/>
            <a:rect r="r" b="b" t="t" l="l"/>
            <a:pathLst>
              <a:path h="4447771" w="3399786">
                <a:moveTo>
                  <a:pt x="0" y="0"/>
                </a:moveTo>
                <a:lnTo>
                  <a:pt x="3399786" y="0"/>
                </a:lnTo>
                <a:lnTo>
                  <a:pt x="3399786" y="4447770"/>
                </a:lnTo>
                <a:lnTo>
                  <a:pt x="0" y="4447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934" t="-173727" r="-432518" b="-2786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6662" y="5383511"/>
            <a:ext cx="3626880" cy="4571713"/>
          </a:xfrm>
          <a:custGeom>
            <a:avLst/>
            <a:gdLst/>
            <a:ahLst/>
            <a:cxnLst/>
            <a:rect r="r" b="b" t="t" l="l"/>
            <a:pathLst>
              <a:path h="4571713" w="3626880">
                <a:moveTo>
                  <a:pt x="0" y="0"/>
                </a:moveTo>
                <a:lnTo>
                  <a:pt x="3626880" y="0"/>
                </a:lnTo>
                <a:lnTo>
                  <a:pt x="3626880" y="4571713"/>
                </a:lnTo>
                <a:lnTo>
                  <a:pt x="0" y="45717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575" t="-186669" r="-543243" b="-271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513119" y="5555520"/>
            <a:ext cx="6606276" cy="4103753"/>
          </a:xfrm>
          <a:custGeom>
            <a:avLst/>
            <a:gdLst/>
            <a:ahLst/>
            <a:cxnLst/>
            <a:rect r="r" b="b" t="t" l="l"/>
            <a:pathLst>
              <a:path h="4103753" w="6606276">
                <a:moveTo>
                  <a:pt x="0" y="0"/>
                </a:moveTo>
                <a:lnTo>
                  <a:pt x="6606275" y="0"/>
                </a:lnTo>
                <a:lnTo>
                  <a:pt x="6606275" y="4103752"/>
                </a:lnTo>
                <a:lnTo>
                  <a:pt x="0" y="41037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9639" t="-1856" r="-109639" b="-18710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647102">
            <a:off x="70493" y="535204"/>
            <a:ext cx="1384674" cy="1176973"/>
          </a:xfrm>
          <a:custGeom>
            <a:avLst/>
            <a:gdLst/>
            <a:ahLst/>
            <a:cxnLst/>
            <a:rect r="r" b="b" t="t" l="l"/>
            <a:pathLst>
              <a:path h="1176973" w="1384674">
                <a:moveTo>
                  <a:pt x="0" y="0"/>
                </a:moveTo>
                <a:lnTo>
                  <a:pt x="1384674" y="0"/>
                </a:lnTo>
                <a:lnTo>
                  <a:pt x="1384674" y="1176973"/>
                </a:lnTo>
                <a:lnTo>
                  <a:pt x="0" y="11769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758745" y="3158713"/>
            <a:ext cx="2923363" cy="1666317"/>
          </a:xfrm>
          <a:custGeom>
            <a:avLst/>
            <a:gdLst/>
            <a:ahLst/>
            <a:cxnLst/>
            <a:rect r="r" b="b" t="t" l="l"/>
            <a:pathLst>
              <a:path h="1666317" w="2923363">
                <a:moveTo>
                  <a:pt x="0" y="0"/>
                </a:moveTo>
                <a:lnTo>
                  <a:pt x="2923363" y="0"/>
                </a:lnTo>
                <a:lnTo>
                  <a:pt x="2923363" y="1666317"/>
                </a:lnTo>
                <a:lnTo>
                  <a:pt x="0" y="16663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048904" y="3665635"/>
            <a:ext cx="2239096" cy="1141939"/>
          </a:xfrm>
          <a:custGeom>
            <a:avLst/>
            <a:gdLst/>
            <a:ahLst/>
            <a:cxnLst/>
            <a:rect r="r" b="b" t="t" l="l"/>
            <a:pathLst>
              <a:path h="1141939" w="2239096">
                <a:moveTo>
                  <a:pt x="0" y="0"/>
                </a:moveTo>
                <a:lnTo>
                  <a:pt x="2239096" y="0"/>
                </a:lnTo>
                <a:lnTo>
                  <a:pt x="2239096" y="1141939"/>
                </a:lnTo>
                <a:lnTo>
                  <a:pt x="0" y="11419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47102">
            <a:off x="387083" y="5804857"/>
            <a:ext cx="751495" cy="638771"/>
          </a:xfrm>
          <a:custGeom>
            <a:avLst/>
            <a:gdLst/>
            <a:ahLst/>
            <a:cxnLst/>
            <a:rect r="r" b="b" t="t" l="l"/>
            <a:pathLst>
              <a:path h="638771" w="751495">
                <a:moveTo>
                  <a:pt x="0" y="0"/>
                </a:moveTo>
                <a:lnTo>
                  <a:pt x="751495" y="0"/>
                </a:lnTo>
                <a:lnTo>
                  <a:pt x="751495" y="638770"/>
                </a:lnTo>
                <a:lnTo>
                  <a:pt x="0" y="638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372566" y="8819391"/>
            <a:ext cx="2223858" cy="1267599"/>
          </a:xfrm>
          <a:custGeom>
            <a:avLst/>
            <a:gdLst/>
            <a:ahLst/>
            <a:cxnLst/>
            <a:rect r="r" b="b" t="t" l="l"/>
            <a:pathLst>
              <a:path h="1267599" w="2223858">
                <a:moveTo>
                  <a:pt x="0" y="0"/>
                </a:moveTo>
                <a:lnTo>
                  <a:pt x="2223859" y="0"/>
                </a:lnTo>
                <a:lnTo>
                  <a:pt x="2223859" y="1267600"/>
                </a:lnTo>
                <a:lnTo>
                  <a:pt x="0" y="1267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294021" y="9015386"/>
            <a:ext cx="1536157" cy="875610"/>
          </a:xfrm>
          <a:custGeom>
            <a:avLst/>
            <a:gdLst/>
            <a:ahLst/>
            <a:cxnLst/>
            <a:rect r="r" b="b" t="t" l="l"/>
            <a:pathLst>
              <a:path h="875610" w="1536157">
                <a:moveTo>
                  <a:pt x="0" y="0"/>
                </a:moveTo>
                <a:lnTo>
                  <a:pt x="1536158" y="0"/>
                </a:lnTo>
                <a:lnTo>
                  <a:pt x="1536158" y="875610"/>
                </a:lnTo>
                <a:lnTo>
                  <a:pt x="0" y="8756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26253" r="-26253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6990428" y="7813931"/>
            <a:ext cx="1297572" cy="2402911"/>
          </a:xfrm>
          <a:custGeom>
            <a:avLst/>
            <a:gdLst/>
            <a:ahLst/>
            <a:cxnLst/>
            <a:rect r="r" b="b" t="t" l="l"/>
            <a:pathLst>
              <a:path h="2402911" w="1297572">
                <a:moveTo>
                  <a:pt x="0" y="0"/>
                </a:moveTo>
                <a:lnTo>
                  <a:pt x="1297572" y="0"/>
                </a:lnTo>
                <a:lnTo>
                  <a:pt x="1297572" y="2402911"/>
                </a:lnTo>
                <a:lnTo>
                  <a:pt x="0" y="24029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4" id="14">
            <a:hlinkClick action="ppaction://media"/>
          </p:cNvPr>
          <p:cNvPicPr>
            <a:picLocks noChangeAspect="true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trim st="0.0000" end="155619.0020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14"/>
                </p:tgtEl>
              </p:cBhvr>
            </p:cmd>
            <p:audio>
              <p:cMediaNode vol="100000" showWhenStopped="false">
                <p:cTn/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DAHWwabZ5Is</dc:identifier>
  <dcterms:modified xsi:type="dcterms:W3CDTF">2011-08-01T06:04:30Z</dcterms:modified>
  <cp:revision>1</cp:revision>
  <dc:title>Нитка_що_єднає_16_слайдів.pptx, копія</dc:title>
</cp:coreProperties>
</file>