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Arimo Bold" charset="1" panose="020B07040202020202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71373" cy="10277647"/>
          </a:xfrm>
          <a:custGeom>
            <a:avLst/>
            <a:gdLst/>
            <a:ahLst/>
            <a:cxnLst/>
            <a:rect r="r" b="b" t="t" l="l"/>
            <a:pathLst>
              <a:path h="10277647" w="18271373">
                <a:moveTo>
                  <a:pt x="0" y="0"/>
                </a:moveTo>
                <a:lnTo>
                  <a:pt x="18271373" y="0"/>
                </a:lnTo>
                <a:lnTo>
                  <a:pt x="18271373" y="10277647"/>
                </a:lnTo>
                <a:lnTo>
                  <a:pt x="0" y="10277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98174"/>
            <a:ext cx="18288000" cy="12558841"/>
          </a:xfrm>
          <a:custGeom>
            <a:avLst/>
            <a:gdLst/>
            <a:ahLst/>
            <a:cxnLst/>
            <a:rect r="r" b="b" t="t" l="l"/>
            <a:pathLst>
              <a:path h="12558841" w="18288000">
                <a:moveTo>
                  <a:pt x="0" y="0"/>
                </a:moveTo>
                <a:lnTo>
                  <a:pt x="18288000" y="0"/>
                </a:lnTo>
                <a:lnTo>
                  <a:pt x="18288000" y="12558841"/>
                </a:lnTo>
                <a:lnTo>
                  <a:pt x="0" y="125588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25" t="0" r="-1825" b="-1269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26399" y="9401552"/>
            <a:ext cx="9612514" cy="1068057"/>
          </a:xfrm>
          <a:custGeom>
            <a:avLst/>
            <a:gdLst/>
            <a:ahLst/>
            <a:cxnLst/>
            <a:rect r="r" b="b" t="t" l="l"/>
            <a:pathLst>
              <a:path h="1068057" w="9612514">
                <a:moveTo>
                  <a:pt x="0" y="0"/>
                </a:moveTo>
                <a:lnTo>
                  <a:pt x="9612514" y="0"/>
                </a:lnTo>
                <a:lnTo>
                  <a:pt x="9612514" y="1068057"/>
                </a:lnTo>
                <a:lnTo>
                  <a:pt x="0" y="1068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07099" y="-26722"/>
            <a:ext cx="6293095" cy="1439749"/>
          </a:xfrm>
          <a:custGeom>
            <a:avLst/>
            <a:gdLst/>
            <a:ahLst/>
            <a:cxnLst/>
            <a:rect r="r" b="b" t="t" l="l"/>
            <a:pathLst>
              <a:path h="1439749" w="6293095">
                <a:moveTo>
                  <a:pt x="0" y="0"/>
                </a:moveTo>
                <a:lnTo>
                  <a:pt x="6293095" y="0"/>
                </a:lnTo>
                <a:lnTo>
                  <a:pt x="6293095" y="1439748"/>
                </a:lnTo>
                <a:lnTo>
                  <a:pt x="0" y="1439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0180" y="1028700"/>
            <a:ext cx="4005613" cy="2868649"/>
          </a:xfrm>
          <a:custGeom>
            <a:avLst/>
            <a:gdLst/>
            <a:ahLst/>
            <a:cxnLst/>
            <a:rect r="r" b="b" t="t" l="l"/>
            <a:pathLst>
              <a:path h="2868649" w="4005613">
                <a:moveTo>
                  <a:pt x="0" y="0"/>
                </a:moveTo>
                <a:lnTo>
                  <a:pt x="4005614" y="0"/>
                </a:lnTo>
                <a:lnTo>
                  <a:pt x="4005614" y="2868649"/>
                </a:lnTo>
                <a:lnTo>
                  <a:pt x="0" y="2868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30819" y="1617288"/>
            <a:ext cx="5465502" cy="3142664"/>
          </a:xfrm>
          <a:custGeom>
            <a:avLst/>
            <a:gdLst/>
            <a:ahLst/>
            <a:cxnLst/>
            <a:rect r="r" b="b" t="t" l="l"/>
            <a:pathLst>
              <a:path h="3142664" w="5465502">
                <a:moveTo>
                  <a:pt x="0" y="0"/>
                </a:moveTo>
                <a:lnTo>
                  <a:pt x="5465502" y="0"/>
                </a:lnTo>
                <a:lnTo>
                  <a:pt x="5465502" y="3142664"/>
                </a:lnTo>
                <a:lnTo>
                  <a:pt x="0" y="31426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035738" y="1693705"/>
            <a:ext cx="3195081" cy="3066247"/>
          </a:xfrm>
          <a:custGeom>
            <a:avLst/>
            <a:gdLst/>
            <a:ahLst/>
            <a:cxnLst/>
            <a:rect r="r" b="b" t="t" l="l"/>
            <a:pathLst>
              <a:path h="3066247" w="3195081">
                <a:moveTo>
                  <a:pt x="0" y="0"/>
                </a:moveTo>
                <a:lnTo>
                  <a:pt x="3195081" y="0"/>
                </a:lnTo>
                <a:lnTo>
                  <a:pt x="3195081" y="3066247"/>
                </a:lnTo>
                <a:lnTo>
                  <a:pt x="0" y="30662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58331" y="1820436"/>
            <a:ext cx="3065794" cy="2910421"/>
          </a:xfrm>
          <a:custGeom>
            <a:avLst/>
            <a:gdLst/>
            <a:ahLst/>
            <a:cxnLst/>
            <a:rect r="r" b="b" t="t" l="l"/>
            <a:pathLst>
              <a:path h="2910421" w="3065794">
                <a:moveTo>
                  <a:pt x="0" y="0"/>
                </a:moveTo>
                <a:lnTo>
                  <a:pt x="3065794" y="0"/>
                </a:lnTo>
                <a:lnTo>
                  <a:pt x="3065794" y="2910421"/>
                </a:lnTo>
                <a:lnTo>
                  <a:pt x="0" y="29104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55078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444741" y="5143500"/>
            <a:ext cx="9398519" cy="4266629"/>
          </a:xfrm>
          <a:custGeom>
            <a:avLst/>
            <a:gdLst/>
            <a:ahLst/>
            <a:cxnLst/>
            <a:rect r="r" b="b" t="t" l="l"/>
            <a:pathLst>
              <a:path h="4266629" w="9398519">
                <a:moveTo>
                  <a:pt x="0" y="0"/>
                </a:moveTo>
                <a:lnTo>
                  <a:pt x="9398518" y="0"/>
                </a:lnTo>
                <a:lnTo>
                  <a:pt x="9398518" y="4266629"/>
                </a:lnTo>
                <a:lnTo>
                  <a:pt x="0" y="42666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22840" y="449686"/>
            <a:ext cx="9123861" cy="1158029"/>
          </a:xfrm>
          <a:custGeom>
            <a:avLst/>
            <a:gdLst/>
            <a:ahLst/>
            <a:cxnLst/>
            <a:rect r="r" b="b" t="t" l="l"/>
            <a:pathLst>
              <a:path h="1158029" w="9123861">
                <a:moveTo>
                  <a:pt x="0" y="0"/>
                </a:moveTo>
                <a:lnTo>
                  <a:pt x="9123861" y="0"/>
                </a:lnTo>
                <a:lnTo>
                  <a:pt x="9123861" y="1158028"/>
                </a:lnTo>
                <a:lnTo>
                  <a:pt x="0" y="1158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79225" y="1839222"/>
            <a:ext cx="14689125" cy="7781739"/>
          </a:xfrm>
          <a:custGeom>
            <a:avLst/>
            <a:gdLst/>
            <a:ahLst/>
            <a:cxnLst/>
            <a:rect r="r" b="b" t="t" l="l"/>
            <a:pathLst>
              <a:path h="7781739" w="14689125">
                <a:moveTo>
                  <a:pt x="0" y="0"/>
                </a:moveTo>
                <a:lnTo>
                  <a:pt x="14689125" y="0"/>
                </a:lnTo>
                <a:lnTo>
                  <a:pt x="14689125" y="7781739"/>
                </a:lnTo>
                <a:lnTo>
                  <a:pt x="0" y="7781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41299" y="581734"/>
            <a:ext cx="9123861" cy="1158029"/>
          </a:xfrm>
          <a:custGeom>
            <a:avLst/>
            <a:gdLst/>
            <a:ahLst/>
            <a:cxnLst/>
            <a:rect r="r" b="b" t="t" l="l"/>
            <a:pathLst>
              <a:path h="1158029" w="9123861">
                <a:moveTo>
                  <a:pt x="0" y="0"/>
                </a:moveTo>
                <a:lnTo>
                  <a:pt x="9123861" y="0"/>
                </a:lnTo>
                <a:lnTo>
                  <a:pt x="9123861" y="1158029"/>
                </a:lnTo>
                <a:lnTo>
                  <a:pt x="0" y="11580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4594" y="2050680"/>
            <a:ext cx="14747481" cy="8048168"/>
          </a:xfrm>
          <a:custGeom>
            <a:avLst/>
            <a:gdLst/>
            <a:ahLst/>
            <a:cxnLst/>
            <a:rect r="r" b="b" t="t" l="l"/>
            <a:pathLst>
              <a:path h="8048168" w="14747481">
                <a:moveTo>
                  <a:pt x="0" y="0"/>
                </a:moveTo>
                <a:lnTo>
                  <a:pt x="14747481" y="0"/>
                </a:lnTo>
                <a:lnTo>
                  <a:pt x="14747481" y="8048168"/>
                </a:lnTo>
                <a:lnTo>
                  <a:pt x="0" y="80481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8944" y="0"/>
            <a:ext cx="19094645" cy="10415261"/>
          </a:xfrm>
          <a:custGeom>
            <a:avLst/>
            <a:gdLst/>
            <a:ahLst/>
            <a:cxnLst/>
            <a:rect r="r" b="b" t="t" l="l"/>
            <a:pathLst>
              <a:path h="10415261" w="19094645">
                <a:moveTo>
                  <a:pt x="0" y="0"/>
                </a:moveTo>
                <a:lnTo>
                  <a:pt x="19094645" y="0"/>
                </a:lnTo>
                <a:lnTo>
                  <a:pt x="19094645" y="10415261"/>
                </a:lnTo>
                <a:lnTo>
                  <a:pt x="0" y="104152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57315" y="349939"/>
            <a:ext cx="9883514" cy="897483"/>
          </a:xfrm>
          <a:custGeom>
            <a:avLst/>
            <a:gdLst/>
            <a:ahLst/>
            <a:cxnLst/>
            <a:rect r="r" b="b" t="t" l="l"/>
            <a:pathLst>
              <a:path h="897483" w="9883514">
                <a:moveTo>
                  <a:pt x="0" y="0"/>
                </a:moveTo>
                <a:lnTo>
                  <a:pt x="9883513" y="0"/>
                </a:lnTo>
                <a:lnTo>
                  <a:pt x="9883513" y="897483"/>
                </a:lnTo>
                <a:lnTo>
                  <a:pt x="0" y="897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607" r="0" b="-260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553601" y="33118"/>
            <a:ext cx="4929534" cy="1470690"/>
          </a:xfrm>
          <a:custGeom>
            <a:avLst/>
            <a:gdLst/>
            <a:ahLst/>
            <a:cxnLst/>
            <a:rect r="r" b="b" t="t" l="l"/>
            <a:pathLst>
              <a:path h="1470690" w="4929534">
                <a:moveTo>
                  <a:pt x="0" y="0"/>
                </a:moveTo>
                <a:lnTo>
                  <a:pt x="4929534" y="0"/>
                </a:lnTo>
                <a:lnTo>
                  <a:pt x="4929534" y="1470690"/>
                </a:lnTo>
                <a:lnTo>
                  <a:pt x="0" y="14706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009370" y="33118"/>
            <a:ext cx="4278630" cy="1276497"/>
          </a:xfrm>
          <a:custGeom>
            <a:avLst/>
            <a:gdLst/>
            <a:ahLst/>
            <a:cxnLst/>
            <a:rect r="r" b="b" t="t" l="l"/>
            <a:pathLst>
              <a:path h="1276497" w="4278630">
                <a:moveTo>
                  <a:pt x="0" y="0"/>
                </a:moveTo>
                <a:lnTo>
                  <a:pt x="4278630" y="0"/>
                </a:lnTo>
                <a:lnTo>
                  <a:pt x="4278630" y="1276497"/>
                </a:lnTo>
                <a:lnTo>
                  <a:pt x="0" y="1276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9220" y="0"/>
            <a:ext cx="17569559" cy="10820277"/>
          </a:xfrm>
          <a:custGeom>
            <a:avLst/>
            <a:gdLst/>
            <a:ahLst/>
            <a:cxnLst/>
            <a:rect r="r" b="b" t="t" l="l"/>
            <a:pathLst>
              <a:path h="10820277" w="17569559">
                <a:moveTo>
                  <a:pt x="0" y="0"/>
                </a:moveTo>
                <a:lnTo>
                  <a:pt x="17569560" y="0"/>
                </a:lnTo>
                <a:lnTo>
                  <a:pt x="17569560" y="10820277"/>
                </a:lnTo>
                <a:lnTo>
                  <a:pt x="0" y="108202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3677" y="-179744"/>
            <a:ext cx="18046228" cy="10951968"/>
          </a:xfrm>
          <a:custGeom>
            <a:avLst/>
            <a:gdLst/>
            <a:ahLst/>
            <a:cxnLst/>
            <a:rect r="r" b="b" t="t" l="l"/>
            <a:pathLst>
              <a:path h="10951968" w="18046228">
                <a:moveTo>
                  <a:pt x="0" y="0"/>
                </a:moveTo>
                <a:lnTo>
                  <a:pt x="18046228" y="0"/>
                </a:lnTo>
                <a:lnTo>
                  <a:pt x="18046228" y="10951968"/>
                </a:lnTo>
                <a:lnTo>
                  <a:pt x="0" y="109519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31171" y="28996"/>
            <a:ext cx="12933194" cy="10435998"/>
          </a:xfrm>
          <a:custGeom>
            <a:avLst/>
            <a:gdLst/>
            <a:ahLst/>
            <a:cxnLst/>
            <a:rect r="r" b="b" t="t" l="l"/>
            <a:pathLst>
              <a:path h="10435998" w="12933194">
                <a:moveTo>
                  <a:pt x="0" y="0"/>
                </a:moveTo>
                <a:lnTo>
                  <a:pt x="12933194" y="0"/>
                </a:lnTo>
                <a:lnTo>
                  <a:pt x="12933194" y="10435998"/>
                </a:lnTo>
                <a:lnTo>
                  <a:pt x="0" y="10435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202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22631" y="221727"/>
            <a:ext cx="4916269" cy="1036100"/>
          </a:xfrm>
          <a:custGeom>
            <a:avLst/>
            <a:gdLst/>
            <a:ahLst/>
            <a:cxnLst/>
            <a:rect r="r" b="b" t="t" l="l"/>
            <a:pathLst>
              <a:path h="1036100" w="4916269">
                <a:moveTo>
                  <a:pt x="0" y="0"/>
                </a:moveTo>
                <a:lnTo>
                  <a:pt x="4916270" y="0"/>
                </a:lnTo>
                <a:lnTo>
                  <a:pt x="4916270" y="1036100"/>
                </a:lnTo>
                <a:lnTo>
                  <a:pt x="0" y="1036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99966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00069" y="127852"/>
            <a:ext cx="10077890" cy="780224"/>
          </a:xfrm>
          <a:custGeom>
            <a:avLst/>
            <a:gdLst/>
            <a:ahLst/>
            <a:cxnLst/>
            <a:rect r="r" b="b" t="t" l="l"/>
            <a:pathLst>
              <a:path h="780224" w="10077890">
                <a:moveTo>
                  <a:pt x="0" y="0"/>
                </a:moveTo>
                <a:lnTo>
                  <a:pt x="10077890" y="0"/>
                </a:lnTo>
                <a:lnTo>
                  <a:pt x="10077890" y="780224"/>
                </a:lnTo>
                <a:lnTo>
                  <a:pt x="0" y="7802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99477" y="1103545"/>
            <a:ext cx="14614844" cy="8961538"/>
          </a:xfrm>
          <a:custGeom>
            <a:avLst/>
            <a:gdLst/>
            <a:ahLst/>
            <a:cxnLst/>
            <a:rect r="r" b="b" t="t" l="l"/>
            <a:pathLst>
              <a:path h="8961538" w="14614844">
                <a:moveTo>
                  <a:pt x="0" y="0"/>
                </a:moveTo>
                <a:lnTo>
                  <a:pt x="14614844" y="0"/>
                </a:lnTo>
                <a:lnTo>
                  <a:pt x="14614844" y="8961538"/>
                </a:lnTo>
                <a:lnTo>
                  <a:pt x="0" y="89615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31430" y="248476"/>
            <a:ext cx="10077890" cy="780224"/>
          </a:xfrm>
          <a:custGeom>
            <a:avLst/>
            <a:gdLst/>
            <a:ahLst/>
            <a:cxnLst/>
            <a:rect r="r" b="b" t="t" l="l"/>
            <a:pathLst>
              <a:path h="780224" w="10077890">
                <a:moveTo>
                  <a:pt x="0" y="0"/>
                </a:moveTo>
                <a:lnTo>
                  <a:pt x="10077890" y="0"/>
                </a:lnTo>
                <a:lnTo>
                  <a:pt x="10077890" y="780224"/>
                </a:lnTo>
                <a:lnTo>
                  <a:pt x="0" y="7802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35928" y="1053850"/>
            <a:ext cx="14807557" cy="8917717"/>
          </a:xfrm>
          <a:custGeom>
            <a:avLst/>
            <a:gdLst/>
            <a:ahLst/>
            <a:cxnLst/>
            <a:rect r="r" b="b" t="t" l="l"/>
            <a:pathLst>
              <a:path h="8917717" w="14807557">
                <a:moveTo>
                  <a:pt x="0" y="0"/>
                </a:moveTo>
                <a:lnTo>
                  <a:pt x="14807557" y="0"/>
                </a:lnTo>
                <a:lnTo>
                  <a:pt x="14807557" y="8917717"/>
                </a:lnTo>
                <a:lnTo>
                  <a:pt x="0" y="89177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3704" y="248476"/>
            <a:ext cx="10077890" cy="780224"/>
          </a:xfrm>
          <a:custGeom>
            <a:avLst/>
            <a:gdLst/>
            <a:ahLst/>
            <a:cxnLst/>
            <a:rect r="r" b="b" t="t" l="l"/>
            <a:pathLst>
              <a:path h="780224" w="10077890">
                <a:moveTo>
                  <a:pt x="0" y="0"/>
                </a:moveTo>
                <a:lnTo>
                  <a:pt x="10077890" y="0"/>
                </a:lnTo>
                <a:lnTo>
                  <a:pt x="10077890" y="780224"/>
                </a:lnTo>
                <a:lnTo>
                  <a:pt x="0" y="7802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2794" y="1162789"/>
            <a:ext cx="15111834" cy="8940509"/>
          </a:xfrm>
          <a:custGeom>
            <a:avLst/>
            <a:gdLst/>
            <a:ahLst/>
            <a:cxnLst/>
            <a:rect r="r" b="b" t="t" l="l"/>
            <a:pathLst>
              <a:path h="8940509" w="15111834">
                <a:moveTo>
                  <a:pt x="0" y="0"/>
                </a:moveTo>
                <a:lnTo>
                  <a:pt x="15111834" y="0"/>
                </a:lnTo>
                <a:lnTo>
                  <a:pt x="15111834" y="8940509"/>
                </a:lnTo>
                <a:lnTo>
                  <a:pt x="0" y="89405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53603" y="0"/>
            <a:ext cx="18441603" cy="10292988"/>
          </a:xfrm>
          <a:custGeom>
            <a:avLst/>
            <a:gdLst/>
            <a:ahLst/>
            <a:cxnLst/>
            <a:rect r="r" b="b" t="t" l="l"/>
            <a:pathLst>
              <a:path h="10292988" w="18441603">
                <a:moveTo>
                  <a:pt x="0" y="0"/>
                </a:moveTo>
                <a:lnTo>
                  <a:pt x="18441603" y="0"/>
                </a:lnTo>
                <a:lnTo>
                  <a:pt x="18441603" y="10292988"/>
                </a:lnTo>
                <a:lnTo>
                  <a:pt x="0" y="10292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76078" y="0"/>
            <a:ext cx="19040155" cy="10287000"/>
          </a:xfrm>
          <a:custGeom>
            <a:avLst/>
            <a:gdLst/>
            <a:ahLst/>
            <a:cxnLst/>
            <a:rect r="r" b="b" t="t" l="l"/>
            <a:pathLst>
              <a:path h="10287000" w="19040155">
                <a:moveTo>
                  <a:pt x="0" y="0"/>
                </a:moveTo>
                <a:lnTo>
                  <a:pt x="19040156" y="0"/>
                </a:lnTo>
                <a:lnTo>
                  <a:pt x="1904015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389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44589" y="0"/>
            <a:ext cx="14198823" cy="10294227"/>
          </a:xfrm>
          <a:custGeom>
            <a:avLst/>
            <a:gdLst/>
            <a:ahLst/>
            <a:cxnLst/>
            <a:rect r="r" b="b" t="t" l="l"/>
            <a:pathLst>
              <a:path h="10294227" w="14198823">
                <a:moveTo>
                  <a:pt x="0" y="0"/>
                </a:moveTo>
                <a:lnTo>
                  <a:pt x="14198822" y="0"/>
                </a:lnTo>
                <a:lnTo>
                  <a:pt x="14198822" y="10294227"/>
                </a:lnTo>
                <a:lnTo>
                  <a:pt x="0" y="102942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043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FD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87197" y="1887452"/>
            <a:ext cx="7690058" cy="7370848"/>
          </a:xfrm>
          <a:custGeom>
            <a:avLst/>
            <a:gdLst/>
            <a:ahLst/>
            <a:cxnLst/>
            <a:rect r="r" b="b" t="t" l="l"/>
            <a:pathLst>
              <a:path h="7370848" w="7690058">
                <a:moveTo>
                  <a:pt x="0" y="0"/>
                </a:moveTo>
                <a:lnTo>
                  <a:pt x="7690058" y="0"/>
                </a:lnTo>
                <a:lnTo>
                  <a:pt x="7690058" y="7370848"/>
                </a:lnTo>
                <a:lnTo>
                  <a:pt x="0" y="7370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431542" y="121603"/>
            <a:ext cx="11111309" cy="1604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Домашнє завдання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627677"/>
            <a:ext cx="8718805" cy="6400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49"/>
              </a:lnSpc>
              <a:spcBef>
                <a:spcPct val="0"/>
              </a:spcBef>
            </a:pPr>
            <a:r>
              <a:rPr lang="en-US" b="true" sz="6035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Повтор.§12, опрац.§13, викон.завд. №1,3, ст. 57 (письмово), підготув. до підсумкової тематичної роботи.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DAHXuhj3fc4</dc:identifier>
  <dcterms:modified xsi:type="dcterms:W3CDTF">2011-08-01T06:04:30Z</dcterms:modified>
  <cp:revision>1</cp:revision>
  <dc:title>Домашнє завдання</dc:title>
</cp:coreProperties>
</file>