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60" r:id="rId7"/>
    <p:sldId id="261" r:id="rId8"/>
    <p:sldId id="264" r:id="rId9"/>
    <p:sldId id="265" r:id="rId10"/>
    <p:sldId id="262" r:id="rId11"/>
    <p:sldId id="271" r:id="rId12"/>
    <p:sldId id="263" r:id="rId13"/>
    <p:sldId id="272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9DD05-F486-48F9-BEAF-62C25BAEE7AC}" v="27" dt="2026-10-06T18:10:02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ьона Москальчук" userId="f9b878980b0e380e" providerId="LiveId" clId="{CE68E948-2535-476A-8BAD-3CF4C97FA2AA}"/>
    <pc:docChg chg="undo custSel addSld delSld modSld">
      <pc:chgData name="Альона Москальчук" userId="f9b878980b0e380e" providerId="LiveId" clId="{CE68E948-2535-476A-8BAD-3CF4C97FA2AA}" dt="2026-10-06T18:11:03.421" v="822" actId="20577"/>
      <pc:docMkLst>
        <pc:docMk/>
      </pc:docMkLst>
      <pc:sldChg chg="addSp modSp new mod">
        <pc:chgData name="Альона Москальчук" userId="f9b878980b0e380e" providerId="LiveId" clId="{CE68E948-2535-476A-8BAD-3CF4C97FA2AA}" dt="2026-10-06T16:31:13.012" v="133" actId="14100"/>
        <pc:sldMkLst>
          <pc:docMk/>
          <pc:sldMk cId="1294255732" sldId="256"/>
        </pc:sldMkLst>
        <pc:spChg chg="mod">
          <ac:chgData name="Альона Москальчук" userId="f9b878980b0e380e" providerId="LiveId" clId="{CE68E948-2535-476A-8BAD-3CF4C97FA2AA}" dt="2026-10-06T16:30:52.180" v="131" actId="1076"/>
          <ac:spMkLst>
            <pc:docMk/>
            <pc:sldMk cId="1294255732" sldId="256"/>
            <ac:spMk id="2" creationId="{5276D086-3D30-BDD9-C412-0F2032032B06}"/>
          </ac:spMkLst>
        </pc:spChg>
        <pc:spChg chg="mod">
          <ac:chgData name="Альона Москальчук" userId="f9b878980b0e380e" providerId="LiveId" clId="{CE68E948-2535-476A-8BAD-3CF4C97FA2AA}" dt="2026-10-06T16:30:45.912" v="130" actId="1076"/>
          <ac:spMkLst>
            <pc:docMk/>
            <pc:sldMk cId="1294255732" sldId="256"/>
            <ac:spMk id="3" creationId="{E20D6ACB-C925-1BAB-C13D-F253BAF3CCE8}"/>
          </ac:spMkLst>
        </pc:spChg>
        <pc:picChg chg="add mod ord">
          <ac:chgData name="Альона Москальчук" userId="f9b878980b0e380e" providerId="LiveId" clId="{CE68E948-2535-476A-8BAD-3CF4C97FA2AA}" dt="2026-10-06T16:31:13.012" v="133" actId="14100"/>
          <ac:picMkLst>
            <pc:docMk/>
            <pc:sldMk cId="1294255732" sldId="256"/>
            <ac:picMk id="4" creationId="{38B91A5B-09D1-692C-3B12-F26A12F864C1}"/>
          </ac:picMkLst>
        </pc:picChg>
      </pc:sldChg>
      <pc:sldChg chg="addSp modSp new mod">
        <pc:chgData name="Альона Москальчук" userId="f9b878980b0e380e" providerId="LiveId" clId="{CE68E948-2535-476A-8BAD-3CF4C97FA2AA}" dt="2026-10-06T16:49:23.382" v="255" actId="1076"/>
        <pc:sldMkLst>
          <pc:docMk/>
          <pc:sldMk cId="1915043995" sldId="257"/>
        </pc:sldMkLst>
        <pc:spChg chg="mod">
          <ac:chgData name="Альона Москальчук" userId="f9b878980b0e380e" providerId="LiveId" clId="{CE68E948-2535-476A-8BAD-3CF4C97FA2AA}" dt="2026-10-06T16:14:43.398" v="66" actId="122"/>
          <ac:spMkLst>
            <pc:docMk/>
            <pc:sldMk cId="1915043995" sldId="257"/>
            <ac:spMk id="2" creationId="{71247A17-0698-6B33-6952-4F83E1C7B94A}"/>
          </ac:spMkLst>
        </pc:spChg>
        <pc:spChg chg="mod">
          <ac:chgData name="Альона Москальчук" userId="f9b878980b0e380e" providerId="LiveId" clId="{CE68E948-2535-476A-8BAD-3CF4C97FA2AA}" dt="2026-10-06T16:49:23.382" v="255" actId="1076"/>
          <ac:spMkLst>
            <pc:docMk/>
            <pc:sldMk cId="1915043995" sldId="257"/>
            <ac:spMk id="3" creationId="{C7EDF9D0-19E1-6771-CC41-3B6688FBAC88}"/>
          </ac:spMkLst>
        </pc:spChg>
        <pc:picChg chg="add mod ord">
          <ac:chgData name="Альона Москальчук" userId="f9b878980b0e380e" providerId="LiveId" clId="{CE68E948-2535-476A-8BAD-3CF4C97FA2AA}" dt="2026-10-06T16:31:48.524" v="144" actId="14100"/>
          <ac:picMkLst>
            <pc:docMk/>
            <pc:sldMk cId="1915043995" sldId="257"/>
            <ac:picMk id="4" creationId="{F5A25762-BC68-EC54-2631-F8E862F40502}"/>
          </ac:picMkLst>
        </pc:picChg>
      </pc:sldChg>
      <pc:sldChg chg="addSp delSp modSp new mod setBg">
        <pc:chgData name="Альона Москальчук" userId="f9b878980b0e380e" providerId="LiveId" clId="{CE68E948-2535-476A-8BAD-3CF4C97FA2AA}" dt="2026-10-06T16:55:56.578" v="286" actId="14100"/>
        <pc:sldMkLst>
          <pc:docMk/>
          <pc:sldMk cId="3236432715" sldId="258"/>
        </pc:sldMkLst>
        <pc:spChg chg="del">
          <ac:chgData name="Альона Москальчук" userId="f9b878980b0e380e" providerId="LiveId" clId="{CE68E948-2535-476A-8BAD-3CF4C97FA2AA}" dt="2026-10-06T16:49:50.675" v="258" actId="478"/>
          <ac:spMkLst>
            <pc:docMk/>
            <pc:sldMk cId="3236432715" sldId="258"/>
            <ac:spMk id="2" creationId="{15118592-D647-B86F-B702-B8C2EB6BB5EA}"/>
          </ac:spMkLst>
        </pc:spChg>
        <pc:spChg chg="mod">
          <ac:chgData name="Альона Москальчук" userId="f9b878980b0e380e" providerId="LiveId" clId="{CE68E948-2535-476A-8BAD-3CF4C97FA2AA}" dt="2026-10-06T16:55:56.578" v="286" actId="14100"/>
          <ac:spMkLst>
            <pc:docMk/>
            <pc:sldMk cId="3236432715" sldId="258"/>
            <ac:spMk id="3" creationId="{EBB85BF8-F11C-14E1-0CA3-029E0CB3C943}"/>
          </ac:spMkLst>
        </pc:spChg>
        <pc:spChg chg="add">
          <ac:chgData name="Альона Москальчук" userId="f9b878980b0e380e" providerId="LiveId" clId="{CE68E948-2535-476A-8BAD-3CF4C97FA2AA}" dt="2026-10-06T16:55:26.266" v="279" actId="26606"/>
          <ac:spMkLst>
            <pc:docMk/>
            <pc:sldMk cId="3236432715" sldId="258"/>
            <ac:spMk id="11" creationId="{D2B783EE-0239-4717-BBEA-8C9EAC61C824}"/>
          </ac:spMkLst>
        </pc:spChg>
        <pc:spChg chg="add">
          <ac:chgData name="Альона Москальчук" userId="f9b878980b0e380e" providerId="LiveId" clId="{CE68E948-2535-476A-8BAD-3CF4C97FA2AA}" dt="2026-10-06T16:55:26.266" v="279" actId="26606"/>
          <ac:spMkLst>
            <pc:docMk/>
            <pc:sldMk cId="3236432715" sldId="258"/>
            <ac:spMk id="13" creationId="{A7B99495-F43F-4D80-A44F-2CB4764EB90B}"/>
          </ac:spMkLst>
        </pc:spChg>
        <pc:spChg chg="add">
          <ac:chgData name="Альона Москальчук" userId="f9b878980b0e380e" providerId="LiveId" clId="{CE68E948-2535-476A-8BAD-3CF4C97FA2AA}" dt="2026-10-06T16:55:26.266" v="279" actId="26606"/>
          <ac:spMkLst>
            <pc:docMk/>
            <pc:sldMk cId="3236432715" sldId="258"/>
            <ac:spMk id="15" creationId="{70BEB1E7-2F88-40BC-B73D-42E5B6F80BFC}"/>
          </ac:spMkLst>
        </pc:spChg>
        <pc:picChg chg="add del mod ord">
          <ac:chgData name="Альона Москальчук" userId="f9b878980b0e380e" providerId="LiveId" clId="{CE68E948-2535-476A-8BAD-3CF4C97FA2AA}" dt="2026-10-06T16:55:26.266" v="279" actId="26606"/>
          <ac:picMkLst>
            <pc:docMk/>
            <pc:sldMk cId="3236432715" sldId="258"/>
            <ac:picMk id="5" creationId="{83A16AF5-D1BD-4EF0-9352-CA90163D4815}"/>
          </ac:picMkLst>
        </pc:picChg>
        <pc:picChg chg="add mod">
          <ac:chgData name="Альона Москальчук" userId="f9b878980b0e380e" providerId="LiveId" clId="{CE68E948-2535-476A-8BAD-3CF4C97FA2AA}" dt="2026-10-06T16:55:26.266" v="279" actId="26606"/>
          <ac:picMkLst>
            <pc:docMk/>
            <pc:sldMk cId="3236432715" sldId="258"/>
            <ac:picMk id="6" creationId="{44C32FB9-6A59-1FF6-E927-D03C0091F4EA}"/>
          </ac:picMkLst>
        </pc:picChg>
      </pc:sldChg>
      <pc:sldChg chg="addSp delSp modSp new del mod setBg">
        <pc:chgData name="Альона Москальчук" userId="f9b878980b0e380e" providerId="LiveId" clId="{CE68E948-2535-476A-8BAD-3CF4C97FA2AA}" dt="2026-10-06T17:12:23.624" v="355" actId="2696"/>
        <pc:sldMkLst>
          <pc:docMk/>
          <pc:sldMk cId="2627872316" sldId="259"/>
        </pc:sldMkLst>
        <pc:spChg chg="mod">
          <ac:chgData name="Альона Москальчук" userId="f9b878980b0e380e" providerId="LiveId" clId="{CE68E948-2535-476A-8BAD-3CF4C97FA2AA}" dt="2026-10-06T16:52:20.097" v="271" actId="26606"/>
          <ac:spMkLst>
            <pc:docMk/>
            <pc:sldMk cId="2627872316" sldId="259"/>
            <ac:spMk id="2" creationId="{7630F201-4064-BC15-E23D-B7856642B3C3}"/>
          </ac:spMkLst>
        </pc:spChg>
        <pc:spChg chg="mod">
          <ac:chgData name="Альона Москальчук" userId="f9b878980b0e380e" providerId="LiveId" clId="{CE68E948-2535-476A-8BAD-3CF4C97FA2AA}" dt="2026-10-06T16:52:42.203" v="274" actId="255"/>
          <ac:spMkLst>
            <pc:docMk/>
            <pc:sldMk cId="2627872316" sldId="259"/>
            <ac:spMk id="3" creationId="{D61A5CC0-6A60-A137-73FF-C543084730F3}"/>
          </ac:spMkLst>
        </pc:spChg>
        <pc:spChg chg="add">
          <ac:chgData name="Альона Москальчук" userId="f9b878980b0e380e" providerId="LiveId" clId="{CE68E948-2535-476A-8BAD-3CF4C97FA2AA}" dt="2026-10-06T16:52:20.097" v="271" actId="26606"/>
          <ac:spMkLst>
            <pc:docMk/>
            <pc:sldMk cId="2627872316" sldId="259"/>
            <ac:spMk id="11" creationId="{D2B783EE-0239-4717-BBEA-8C9EAC61C824}"/>
          </ac:spMkLst>
        </pc:spChg>
        <pc:spChg chg="add">
          <ac:chgData name="Альона Москальчук" userId="f9b878980b0e380e" providerId="LiveId" clId="{CE68E948-2535-476A-8BAD-3CF4C97FA2AA}" dt="2026-10-06T16:52:20.097" v="271" actId="26606"/>
          <ac:spMkLst>
            <pc:docMk/>
            <pc:sldMk cId="2627872316" sldId="259"/>
            <ac:spMk id="13" creationId="{A7B99495-F43F-4D80-A44F-2CB4764EB90B}"/>
          </ac:spMkLst>
        </pc:spChg>
        <pc:spChg chg="add">
          <ac:chgData name="Альона Москальчук" userId="f9b878980b0e380e" providerId="LiveId" clId="{CE68E948-2535-476A-8BAD-3CF4C97FA2AA}" dt="2026-10-06T16:52:20.097" v="271" actId="26606"/>
          <ac:spMkLst>
            <pc:docMk/>
            <pc:sldMk cId="2627872316" sldId="259"/>
            <ac:spMk id="15" creationId="{70BEB1E7-2F88-40BC-B73D-42E5B6F80BFC}"/>
          </ac:spMkLst>
        </pc:spChg>
        <pc:picChg chg="add del mod ord">
          <ac:chgData name="Альона Москальчук" userId="f9b878980b0e380e" providerId="LiveId" clId="{CE68E948-2535-476A-8BAD-3CF4C97FA2AA}" dt="2026-10-06T17:10:46.665" v="336" actId="21"/>
          <ac:picMkLst>
            <pc:docMk/>
            <pc:sldMk cId="2627872316" sldId="259"/>
            <ac:picMk id="5" creationId="{B7CF107F-C53A-56FB-ECA8-AB77C29E84B5}"/>
          </ac:picMkLst>
        </pc:picChg>
        <pc:picChg chg="add del mod">
          <ac:chgData name="Альона Москальчук" userId="f9b878980b0e380e" providerId="LiveId" clId="{CE68E948-2535-476A-8BAD-3CF4C97FA2AA}" dt="2026-10-06T17:10:15.004" v="329" actId="21"/>
          <ac:picMkLst>
            <pc:docMk/>
            <pc:sldMk cId="2627872316" sldId="259"/>
            <ac:picMk id="6" creationId="{3A1EEC4B-E80D-92B3-E5A1-40A5E1CFD9D2}"/>
          </ac:picMkLst>
        </pc:picChg>
      </pc:sldChg>
      <pc:sldChg chg="addSp delSp modSp new mod setBg">
        <pc:chgData name="Альона Москальчук" userId="f9b878980b0e380e" providerId="LiveId" clId="{CE68E948-2535-476A-8BAD-3CF4C97FA2AA}" dt="2026-10-06T17:58:07.171" v="741" actId="27636"/>
        <pc:sldMkLst>
          <pc:docMk/>
          <pc:sldMk cId="2869016670" sldId="260"/>
        </pc:sldMkLst>
        <pc:spChg chg="mod">
          <ac:chgData name="Альона Москальчук" userId="f9b878980b0e380e" providerId="LiveId" clId="{CE68E948-2535-476A-8BAD-3CF4C97FA2AA}" dt="2026-10-06T17:57:49.860" v="736" actId="1076"/>
          <ac:spMkLst>
            <pc:docMk/>
            <pc:sldMk cId="2869016670" sldId="260"/>
            <ac:spMk id="2" creationId="{C2237D2E-A26A-519C-F2FD-45D3D0F2600C}"/>
          </ac:spMkLst>
        </pc:spChg>
        <pc:spChg chg="mod">
          <ac:chgData name="Альона Москальчук" userId="f9b878980b0e380e" providerId="LiveId" clId="{CE68E948-2535-476A-8BAD-3CF4C97FA2AA}" dt="2026-10-06T17:58:07.171" v="741" actId="27636"/>
          <ac:spMkLst>
            <pc:docMk/>
            <pc:sldMk cId="2869016670" sldId="260"/>
            <ac:spMk id="3" creationId="{BC427E77-E7A8-B124-7339-05B38D41886B}"/>
          </ac:spMkLst>
        </pc:spChg>
        <pc:spChg chg="add del">
          <ac:chgData name="Альона Москальчук" userId="f9b878980b0e380e" providerId="LiveId" clId="{CE68E948-2535-476A-8BAD-3CF4C97FA2AA}" dt="2026-10-06T16:37:07.034" v="195" actId="26606"/>
          <ac:spMkLst>
            <pc:docMk/>
            <pc:sldMk cId="2869016670" sldId="260"/>
            <ac:spMk id="10" creationId="{04812C46-200A-4DEB-A05E-3ED6C68C2387}"/>
          </ac:spMkLst>
        </pc:spChg>
        <pc:spChg chg="add del">
          <ac:chgData name="Альона Москальчук" userId="f9b878980b0e380e" providerId="LiveId" clId="{CE68E948-2535-476A-8BAD-3CF4C97FA2AA}" dt="2026-10-06T16:37:07.034" v="195" actId="26606"/>
          <ac:spMkLst>
            <pc:docMk/>
            <pc:sldMk cId="2869016670" sldId="260"/>
            <ac:spMk id="12" creationId="{D1EA859B-E555-4109-94F3-6700E046E008}"/>
          </ac:spMkLst>
        </pc:spChg>
        <pc:spChg chg="add del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14" creationId="{C0763A76-9F1C-4FC5-82B7-DD475DA461B2}"/>
          </ac:spMkLst>
        </pc:spChg>
        <pc:spChg chg="add del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15" creationId="{E81BF4F6-F2CF-4984-9D14-D6966D92F99F}"/>
          </ac:spMkLst>
        </pc:spChg>
        <pc:spChg chg="add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20" creationId="{D7F307E1-26FA-4252-94D1-9711C4518CA1}"/>
          </ac:spMkLst>
        </pc:spChg>
        <pc:spChg chg="add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22" creationId="{398DFB7A-5FB9-4FBB-8BD1-0DBC6A3652FB}"/>
          </ac:spMkLst>
        </pc:spChg>
        <pc:spChg chg="add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24" creationId="{357E4EC5-5150-4D8A-B97F-668E90752EC1}"/>
          </ac:spMkLst>
        </pc:spChg>
        <pc:spChg chg="add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26" creationId="{8C818ED5-2F56-4171-9445-3AA4F4462396}"/>
          </ac:spMkLst>
        </pc:spChg>
        <pc:spChg chg="add">
          <ac:chgData name="Альона Москальчук" userId="f9b878980b0e380e" providerId="LiveId" clId="{CE68E948-2535-476A-8BAD-3CF4C97FA2AA}" dt="2026-10-06T17:57:30.762" v="733" actId="26606"/>
          <ac:spMkLst>
            <pc:docMk/>
            <pc:sldMk cId="2869016670" sldId="260"/>
            <ac:spMk id="28" creationId="{DE74FCE8-866C-4AFA-B45C-FACE2A6094E4}"/>
          </ac:spMkLst>
        </pc:spChg>
        <pc:picChg chg="add del mod ord">
          <ac:chgData name="Альона Москальчук" userId="f9b878980b0e380e" providerId="LiveId" clId="{CE68E948-2535-476A-8BAD-3CF4C97FA2AA}" dt="2026-10-06T16:37:53.375" v="205" actId="478"/>
          <ac:picMkLst>
            <pc:docMk/>
            <pc:sldMk cId="2869016670" sldId="260"/>
            <ac:picMk id="5" creationId="{A7F3CD21-6702-4327-8895-DA5A36F6921F}"/>
          </ac:picMkLst>
        </pc:picChg>
        <pc:picChg chg="add mod">
          <ac:chgData name="Альона Москальчук" userId="f9b878980b0e380e" providerId="LiveId" clId="{CE68E948-2535-476A-8BAD-3CF4C97FA2AA}" dt="2026-10-06T16:42:53.994" v="230" actId="1076"/>
          <ac:picMkLst>
            <pc:docMk/>
            <pc:sldMk cId="2869016670" sldId="260"/>
            <ac:picMk id="6" creationId="{CF997448-CF34-06D3-D714-882A52873778}"/>
          </ac:picMkLst>
        </pc:picChg>
        <pc:picChg chg="add mod ord">
          <ac:chgData name="Альона Москальчук" userId="f9b878980b0e380e" providerId="LiveId" clId="{CE68E948-2535-476A-8BAD-3CF4C97FA2AA}" dt="2026-10-06T17:57:30.762" v="733" actId="26606"/>
          <ac:picMkLst>
            <pc:docMk/>
            <pc:sldMk cId="2869016670" sldId="260"/>
            <ac:picMk id="7" creationId="{94C75A6A-E722-1E68-8DB9-C05428664780}"/>
          </ac:picMkLst>
        </pc:picChg>
        <pc:picChg chg="add mod">
          <ac:chgData name="Альона Москальчук" userId="f9b878980b0e380e" providerId="LiveId" clId="{CE68E948-2535-476A-8BAD-3CF4C97FA2AA}" dt="2026-10-06T16:41:43.458" v="223" actId="14100"/>
          <ac:picMkLst>
            <pc:docMk/>
            <pc:sldMk cId="2869016670" sldId="260"/>
            <ac:picMk id="8" creationId="{D6F82BFE-E848-2D8B-6DA4-64DC795EA9A2}"/>
          </ac:picMkLst>
        </pc:picChg>
        <pc:picChg chg="add mod">
          <ac:chgData name="Альона Москальчук" userId="f9b878980b0e380e" providerId="LiveId" clId="{CE68E948-2535-476A-8BAD-3CF4C97FA2AA}" dt="2026-10-06T16:42:47.699" v="229" actId="1076"/>
          <ac:picMkLst>
            <pc:docMk/>
            <pc:sldMk cId="2869016670" sldId="260"/>
            <ac:picMk id="9" creationId="{9D5AFFF7-21EE-F8A7-08ED-16E1D795B879}"/>
          </ac:picMkLst>
        </pc:picChg>
      </pc:sldChg>
      <pc:sldChg chg="addSp delSp modSp new mod setBg">
        <pc:chgData name="Альона Москальчук" userId="f9b878980b0e380e" providerId="LiveId" clId="{CE68E948-2535-476A-8BAD-3CF4C97FA2AA}" dt="2026-10-06T17:57:16.523" v="732" actId="27636"/>
        <pc:sldMkLst>
          <pc:docMk/>
          <pc:sldMk cId="3415806677" sldId="261"/>
        </pc:sldMkLst>
        <pc:spChg chg="mod ord">
          <ac:chgData name="Альона Москальчук" userId="f9b878980b0e380e" providerId="LiveId" clId="{CE68E948-2535-476A-8BAD-3CF4C97FA2AA}" dt="2026-10-06T17:57:00.469" v="728" actId="1076"/>
          <ac:spMkLst>
            <pc:docMk/>
            <pc:sldMk cId="3415806677" sldId="261"/>
            <ac:spMk id="2" creationId="{4CF79E2D-DB69-6D8F-87FD-AF7E412BE247}"/>
          </ac:spMkLst>
        </pc:spChg>
        <pc:spChg chg="mod ord">
          <ac:chgData name="Альона Москальчук" userId="f9b878980b0e380e" providerId="LiveId" clId="{CE68E948-2535-476A-8BAD-3CF4C97FA2AA}" dt="2026-10-06T17:57:16.523" v="732" actId="27636"/>
          <ac:spMkLst>
            <pc:docMk/>
            <pc:sldMk cId="3415806677" sldId="261"/>
            <ac:spMk id="3" creationId="{34367B06-A2BF-62D9-6F79-F9DE9E935753}"/>
          </ac:spMkLst>
        </pc:spChg>
        <pc:spChg chg="add del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10" creationId="{F13C74B1-5B17-4795-BED0-7140497B445A}"/>
          </ac:spMkLst>
        </pc:spChg>
        <pc:spChg chg="add del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12" creationId="{D4974D33-8DC5-464E-8C6D-BE58F0669C17}"/>
          </ac:spMkLst>
        </pc:spChg>
        <pc:spChg chg="add del">
          <ac:chgData name="Альона Москальчук" userId="f9b878980b0e380e" providerId="LiveId" clId="{CE68E948-2535-476A-8BAD-3CF4C97FA2AA}" dt="2026-10-06T17:56:35.871" v="725" actId="26606"/>
          <ac:spMkLst>
            <pc:docMk/>
            <pc:sldMk cId="3415806677" sldId="261"/>
            <ac:spMk id="17" creationId="{8B4CCFEE-78C3-492E-93EB-649F7548F38A}"/>
          </ac:spMkLst>
        </pc:spChg>
        <pc:spChg chg="add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19" creationId="{398DFB7A-5FB9-4FBB-8BD1-0DBC6A3652FB}"/>
          </ac:spMkLst>
        </pc:spChg>
        <pc:spChg chg="add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20" creationId="{D7F307E1-26FA-4252-94D1-9711C4518CA1}"/>
          </ac:spMkLst>
        </pc:spChg>
        <pc:spChg chg="add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21" creationId="{357E4EC5-5150-4D8A-B97F-668E90752EC1}"/>
          </ac:spMkLst>
        </pc:spChg>
        <pc:spChg chg="add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23" creationId="{8C818ED5-2F56-4171-9445-3AA4F4462396}"/>
          </ac:spMkLst>
        </pc:spChg>
        <pc:spChg chg="add">
          <ac:chgData name="Альона Москальчук" userId="f9b878980b0e380e" providerId="LiveId" clId="{CE68E948-2535-476A-8BAD-3CF4C97FA2AA}" dt="2026-10-06T17:56:35.885" v="726" actId="26606"/>
          <ac:spMkLst>
            <pc:docMk/>
            <pc:sldMk cId="3415806677" sldId="261"/>
            <ac:spMk id="25" creationId="{DE74FCE8-866C-4AFA-B45C-FACE2A6094E4}"/>
          </ac:spMkLst>
        </pc:spChg>
        <pc:picChg chg="add del mod ord">
          <ac:chgData name="Альона Москальчук" userId="f9b878980b0e380e" providerId="LiveId" clId="{CE68E948-2535-476A-8BAD-3CF4C97FA2AA}" dt="2026-10-06T16:43:12.536" v="231" actId="478"/>
          <ac:picMkLst>
            <pc:docMk/>
            <pc:sldMk cId="3415806677" sldId="261"/>
            <ac:picMk id="5" creationId="{112792A0-6F05-592B-7AAB-E69EBA2182E3}"/>
          </ac:picMkLst>
        </pc:picChg>
        <pc:picChg chg="add mod ord">
          <ac:chgData name="Альона Москальчук" userId="f9b878980b0e380e" providerId="LiveId" clId="{CE68E948-2535-476A-8BAD-3CF4C97FA2AA}" dt="2026-10-06T17:56:35.871" v="725" actId="26606"/>
          <ac:picMkLst>
            <pc:docMk/>
            <pc:sldMk cId="3415806677" sldId="261"/>
            <ac:picMk id="6" creationId="{0770D869-44CF-4895-0B8F-7250BFC915D2}"/>
          </ac:picMkLst>
        </pc:picChg>
        <pc:picChg chg="add mod">
          <ac:chgData name="Альона Москальчук" userId="f9b878980b0e380e" providerId="LiveId" clId="{CE68E948-2535-476A-8BAD-3CF4C97FA2AA}" dt="2026-10-06T17:56:35.885" v="726" actId="26606"/>
          <ac:picMkLst>
            <pc:docMk/>
            <pc:sldMk cId="3415806677" sldId="261"/>
            <ac:picMk id="7" creationId="{9000900D-A949-2F20-A93E-CA5953D9301A}"/>
          </ac:picMkLst>
        </pc:picChg>
        <pc:picChg chg="add mod">
          <ac:chgData name="Альона Москальчук" userId="f9b878980b0e380e" providerId="LiveId" clId="{CE68E948-2535-476A-8BAD-3CF4C97FA2AA}" dt="2026-10-06T17:56:35.871" v="725" actId="26606"/>
          <ac:picMkLst>
            <pc:docMk/>
            <pc:sldMk cId="3415806677" sldId="261"/>
            <ac:picMk id="8" creationId="{F18C688D-058F-A298-6AD9-47B5C58E30E6}"/>
          </ac:picMkLst>
        </pc:picChg>
        <pc:picChg chg="add mod ord">
          <ac:chgData name="Альона Москальчук" userId="f9b878980b0e380e" providerId="LiveId" clId="{CE68E948-2535-476A-8BAD-3CF4C97FA2AA}" dt="2026-10-06T17:56:35.871" v="725" actId="26606"/>
          <ac:picMkLst>
            <pc:docMk/>
            <pc:sldMk cId="3415806677" sldId="261"/>
            <ac:picMk id="11" creationId="{EA2DFD66-8CD8-FE1B-E3B6-4171BB6AB25C}"/>
          </ac:picMkLst>
        </pc:picChg>
      </pc:sldChg>
      <pc:sldChg chg="addSp modSp new mod">
        <pc:chgData name="Альона Москальчук" userId="f9b878980b0e380e" providerId="LiveId" clId="{CE68E948-2535-476A-8BAD-3CF4C97FA2AA}" dt="2026-10-06T16:34:37.200" v="173" actId="171"/>
        <pc:sldMkLst>
          <pc:docMk/>
          <pc:sldMk cId="2936399421" sldId="262"/>
        </pc:sldMkLst>
        <pc:spChg chg="mod">
          <ac:chgData name="Альона Москальчук" userId="f9b878980b0e380e" providerId="LiveId" clId="{CE68E948-2535-476A-8BAD-3CF4C97FA2AA}" dt="2026-10-06T16:17:46.415" v="89"/>
          <ac:spMkLst>
            <pc:docMk/>
            <pc:sldMk cId="2936399421" sldId="262"/>
            <ac:spMk id="2" creationId="{AE081314-6D91-FDFF-1E41-6EEB80511F37}"/>
          </ac:spMkLst>
        </pc:spChg>
        <pc:spChg chg="mod">
          <ac:chgData name="Альона Москальчук" userId="f9b878980b0e380e" providerId="LiveId" clId="{CE68E948-2535-476A-8BAD-3CF4C97FA2AA}" dt="2026-10-06T16:17:31.980" v="87" actId="5793"/>
          <ac:spMkLst>
            <pc:docMk/>
            <pc:sldMk cId="2936399421" sldId="262"/>
            <ac:spMk id="3" creationId="{49222209-9381-C427-CCAE-681DA2BDAA31}"/>
          </ac:spMkLst>
        </pc:spChg>
        <pc:picChg chg="add ord">
          <ac:chgData name="Альона Москальчук" userId="f9b878980b0e380e" providerId="LiveId" clId="{CE68E948-2535-476A-8BAD-3CF4C97FA2AA}" dt="2026-10-06T16:34:37.200" v="173" actId="171"/>
          <ac:picMkLst>
            <pc:docMk/>
            <pc:sldMk cId="2936399421" sldId="262"/>
            <ac:picMk id="5" creationId="{581E732A-ED8D-865E-03F4-CB4517BF8830}"/>
          </ac:picMkLst>
        </pc:picChg>
      </pc:sldChg>
      <pc:sldChg chg="addSp modSp new mod setBg">
        <pc:chgData name="Альона Москальчук" userId="f9b878980b0e380e" providerId="LiveId" clId="{CE68E948-2535-476A-8BAD-3CF4C97FA2AA}" dt="2026-10-06T16:35:41.171" v="184" actId="27636"/>
        <pc:sldMkLst>
          <pc:docMk/>
          <pc:sldMk cId="2807636826" sldId="263"/>
        </pc:sldMkLst>
        <pc:spChg chg="mod">
          <ac:chgData name="Альона Москальчук" userId="f9b878980b0e380e" providerId="LiveId" clId="{CE68E948-2535-476A-8BAD-3CF4C97FA2AA}" dt="2026-10-06T16:35:30.118" v="181" actId="1076"/>
          <ac:spMkLst>
            <pc:docMk/>
            <pc:sldMk cId="2807636826" sldId="263"/>
            <ac:spMk id="2" creationId="{47FBBF1F-A7A2-1FAA-ACDE-2933316B84E5}"/>
          </ac:spMkLst>
        </pc:spChg>
        <pc:spChg chg="mod">
          <ac:chgData name="Альона Москальчук" userId="f9b878980b0e380e" providerId="LiveId" clId="{CE68E948-2535-476A-8BAD-3CF4C97FA2AA}" dt="2026-10-06T16:35:41.171" v="184" actId="27636"/>
          <ac:spMkLst>
            <pc:docMk/>
            <pc:sldMk cId="2807636826" sldId="263"/>
            <ac:spMk id="3" creationId="{4BFD64A8-1EBF-8081-7249-EDF627974848}"/>
          </ac:spMkLst>
        </pc:spChg>
        <pc:picChg chg="add mod ord">
          <ac:chgData name="Альона Москальчук" userId="f9b878980b0e380e" providerId="LiveId" clId="{CE68E948-2535-476A-8BAD-3CF4C97FA2AA}" dt="2026-10-06T16:34:59.675" v="177" actId="26606"/>
          <ac:picMkLst>
            <pc:docMk/>
            <pc:sldMk cId="2807636826" sldId="263"/>
            <ac:picMk id="5" creationId="{A0578F37-737C-082F-C53C-384A5630A217}"/>
          </ac:picMkLst>
        </pc:picChg>
        <pc:cxnChg chg="add">
          <ac:chgData name="Альона Москальчук" userId="f9b878980b0e380e" providerId="LiveId" clId="{CE68E948-2535-476A-8BAD-3CF4C97FA2AA}" dt="2026-10-06T16:34:59.675" v="177" actId="26606"/>
          <ac:cxnSpMkLst>
            <pc:docMk/>
            <pc:sldMk cId="2807636826" sldId="263"/>
            <ac:cxnSpMk id="10" creationId="{1503BFE4-729B-D9D0-C17B-501E6AF1127A}"/>
          </ac:cxnSpMkLst>
        </pc:cxnChg>
      </pc:sldChg>
      <pc:sldChg chg="addSp delSp modSp new mod">
        <pc:chgData name="Альона Москальчук" userId="f9b878980b0e380e" providerId="LiveId" clId="{CE68E948-2535-476A-8BAD-3CF4C97FA2AA}" dt="2026-10-06T18:07:28.341" v="755" actId="20577"/>
        <pc:sldMkLst>
          <pc:docMk/>
          <pc:sldMk cId="1688011431" sldId="264"/>
        </pc:sldMkLst>
        <pc:spChg chg="mod">
          <ac:chgData name="Альона Москальчук" userId="f9b878980b0e380e" providerId="LiveId" clId="{CE68E948-2535-476A-8BAD-3CF4C97FA2AA}" dt="2026-10-06T18:07:28.341" v="755" actId="20577"/>
          <ac:spMkLst>
            <pc:docMk/>
            <pc:sldMk cId="1688011431" sldId="264"/>
            <ac:spMk id="2" creationId="{E25ED177-BC06-F3DA-E34B-D425A746F5F3}"/>
          </ac:spMkLst>
        </pc:spChg>
        <pc:spChg chg="add del mod">
          <ac:chgData name="Альона Москальчук" userId="f9b878980b0e380e" providerId="LiveId" clId="{CE68E948-2535-476A-8BAD-3CF4C97FA2AA}" dt="2026-10-06T16:34:08.306" v="168" actId="26606"/>
          <ac:spMkLst>
            <pc:docMk/>
            <pc:sldMk cId="1688011431" sldId="264"/>
            <ac:spMk id="3" creationId="{ECFD3D72-8EB5-217D-0F0B-4E53B993E1C7}"/>
          </ac:spMkLst>
        </pc:spChg>
        <pc:graphicFrameChg chg="add del">
          <ac:chgData name="Альона Москальчук" userId="f9b878980b0e380e" providerId="LiveId" clId="{CE68E948-2535-476A-8BAD-3CF4C97FA2AA}" dt="2026-10-06T16:34:08.272" v="167" actId="26606"/>
          <ac:graphicFrameMkLst>
            <pc:docMk/>
            <pc:sldMk cId="1688011431" sldId="264"/>
            <ac:graphicFrameMk id="7" creationId="{5757C9ED-7ED1-0127-2DD7-1F5B448DE65F}"/>
          </ac:graphicFrameMkLst>
        </pc:graphicFrameChg>
        <pc:graphicFrameChg chg="add">
          <ac:chgData name="Альона Москальчук" userId="f9b878980b0e380e" providerId="LiveId" clId="{CE68E948-2535-476A-8BAD-3CF4C97FA2AA}" dt="2026-10-06T16:34:08.306" v="168" actId="26606"/>
          <ac:graphicFrameMkLst>
            <pc:docMk/>
            <pc:sldMk cId="1688011431" sldId="264"/>
            <ac:graphicFrameMk id="9" creationId="{73F684D6-6985-A017-F992-E3E9F4E43C19}"/>
          </ac:graphicFrameMkLst>
        </pc:graphicFrameChg>
        <pc:picChg chg="add ord">
          <ac:chgData name="Альона Москальчук" userId="f9b878980b0e380e" providerId="LiveId" clId="{CE68E948-2535-476A-8BAD-3CF4C97FA2AA}" dt="2026-10-06T16:33:30.231" v="162" actId="171"/>
          <ac:picMkLst>
            <pc:docMk/>
            <pc:sldMk cId="1688011431" sldId="264"/>
            <ac:picMk id="5" creationId="{D98F68CA-DD8D-03A5-DBC9-E36623CCCE83}"/>
          </ac:picMkLst>
        </pc:picChg>
      </pc:sldChg>
      <pc:sldChg chg="addSp delSp modSp new mod">
        <pc:chgData name="Альона Москальчук" userId="f9b878980b0e380e" providerId="LiveId" clId="{CE68E948-2535-476A-8BAD-3CF4C97FA2AA}" dt="2026-10-06T18:07:39.799" v="766" actId="20577"/>
        <pc:sldMkLst>
          <pc:docMk/>
          <pc:sldMk cId="3125302064" sldId="265"/>
        </pc:sldMkLst>
        <pc:spChg chg="mod">
          <ac:chgData name="Альона Москальчук" userId="f9b878980b0e380e" providerId="LiveId" clId="{CE68E948-2535-476A-8BAD-3CF4C97FA2AA}" dt="2026-10-06T18:07:39.799" v="766" actId="20577"/>
          <ac:spMkLst>
            <pc:docMk/>
            <pc:sldMk cId="3125302064" sldId="265"/>
            <ac:spMk id="2" creationId="{9D26ACB6-3980-8F1D-9CA6-11209D739D0E}"/>
          </ac:spMkLst>
        </pc:spChg>
        <pc:spChg chg="del mod">
          <ac:chgData name="Альона Москальчук" userId="f9b878980b0e380e" providerId="LiveId" clId="{CE68E948-2535-476A-8BAD-3CF4C97FA2AA}" dt="2026-10-06T16:34:21.016" v="169" actId="26606"/>
          <ac:spMkLst>
            <pc:docMk/>
            <pc:sldMk cId="3125302064" sldId="265"/>
            <ac:spMk id="3" creationId="{8CF89CF6-10FF-625F-5BFC-044D6282210D}"/>
          </ac:spMkLst>
        </pc:spChg>
        <pc:graphicFrameChg chg="add">
          <ac:chgData name="Альона Москальчук" userId="f9b878980b0e380e" providerId="LiveId" clId="{CE68E948-2535-476A-8BAD-3CF4C97FA2AA}" dt="2026-10-06T16:34:21.016" v="169" actId="26606"/>
          <ac:graphicFrameMkLst>
            <pc:docMk/>
            <pc:sldMk cId="3125302064" sldId="265"/>
            <ac:graphicFrameMk id="7" creationId="{42E52409-9326-6072-53D1-0EF9FCD72421}"/>
          </ac:graphicFrameMkLst>
        </pc:graphicFrameChg>
        <pc:picChg chg="add ord">
          <ac:chgData name="Альона Москальчук" userId="f9b878980b0e380e" providerId="LiveId" clId="{CE68E948-2535-476A-8BAD-3CF4C97FA2AA}" dt="2026-10-06T16:33:41.383" v="165" actId="171"/>
          <ac:picMkLst>
            <pc:docMk/>
            <pc:sldMk cId="3125302064" sldId="265"/>
            <ac:picMk id="5" creationId="{434E9458-C64C-11AE-4C5E-2198ED7AE7D7}"/>
          </ac:picMkLst>
        </pc:picChg>
      </pc:sldChg>
      <pc:sldChg chg="addSp delSp modSp new del mod setBg">
        <pc:chgData name="Альона Москальчук" userId="f9b878980b0e380e" providerId="LiveId" clId="{CE68E948-2535-476A-8BAD-3CF4C97FA2AA}" dt="2026-10-06T17:28:12.976" v="392" actId="2696"/>
        <pc:sldMkLst>
          <pc:docMk/>
          <pc:sldMk cId="487618871" sldId="266"/>
        </pc:sldMkLst>
        <pc:spChg chg="mod">
          <ac:chgData name="Альона Москальчук" userId="f9b878980b0e380e" providerId="LiveId" clId="{CE68E948-2535-476A-8BAD-3CF4C97FA2AA}" dt="2026-10-06T17:12:09.966" v="354" actId="122"/>
          <ac:spMkLst>
            <pc:docMk/>
            <pc:sldMk cId="487618871" sldId="266"/>
            <ac:spMk id="2" creationId="{ADEF14B8-A8EF-39A1-019F-04817F5B8D9A}"/>
          </ac:spMkLst>
        </pc:spChg>
        <pc:spChg chg="mod">
          <ac:chgData name="Альона Москальчук" userId="f9b878980b0e380e" providerId="LiveId" clId="{CE68E948-2535-476A-8BAD-3CF4C97FA2AA}" dt="2026-10-06T17:11:58.252" v="352" actId="1076"/>
          <ac:spMkLst>
            <pc:docMk/>
            <pc:sldMk cId="487618871" sldId="266"/>
            <ac:spMk id="3" creationId="{E13641CE-D4AC-C315-FF32-7046B6C44E07}"/>
          </ac:spMkLst>
        </pc:spChg>
        <pc:spChg chg="add del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12" creationId="{D2B783EE-0239-4717-BBEA-8C9EAC61C824}"/>
          </ac:spMkLst>
        </pc:spChg>
        <pc:spChg chg="add del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14" creationId="{A7B99495-F43F-4D80-A44F-2CB4764EB90B}"/>
          </ac:spMkLst>
        </pc:spChg>
        <pc:spChg chg="add del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16" creationId="{70BEB1E7-2F88-40BC-B73D-42E5B6F80BFC}"/>
          </ac:spMkLst>
        </pc:spChg>
        <pc:spChg chg="add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21" creationId="{D2B783EE-0239-4717-BBEA-8C9EAC61C824}"/>
          </ac:spMkLst>
        </pc:spChg>
        <pc:spChg chg="add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23" creationId="{A7B99495-F43F-4D80-A44F-2CB4764EB90B}"/>
          </ac:spMkLst>
        </pc:spChg>
        <pc:spChg chg="add">
          <ac:chgData name="Альона Москальчук" userId="f9b878980b0e380e" providerId="LiveId" clId="{CE68E948-2535-476A-8BAD-3CF4C97FA2AA}" dt="2026-10-06T17:11:27.334" v="347" actId="26606"/>
          <ac:spMkLst>
            <pc:docMk/>
            <pc:sldMk cId="487618871" sldId="266"/>
            <ac:spMk id="25" creationId="{70BEB1E7-2F88-40BC-B73D-42E5B6F80BFC}"/>
          </ac:spMkLst>
        </pc:spChg>
        <pc:picChg chg="add mod ord">
          <ac:chgData name="Альона Москальчук" userId="f9b878980b0e380e" providerId="LiveId" clId="{CE68E948-2535-476A-8BAD-3CF4C97FA2AA}" dt="2026-10-06T17:11:18.861" v="345" actId="26606"/>
          <ac:picMkLst>
            <pc:docMk/>
            <pc:sldMk cId="487618871" sldId="266"/>
            <ac:picMk id="5" creationId="{2C814C66-EBCE-32C5-DED8-FB8DBC316626}"/>
          </ac:picMkLst>
        </pc:picChg>
        <pc:picChg chg="add mod ord">
          <ac:chgData name="Альона Москальчук" userId="f9b878980b0e380e" providerId="LiveId" clId="{CE68E948-2535-476A-8BAD-3CF4C97FA2AA}" dt="2026-10-06T17:12:02.940" v="353" actId="1076"/>
          <ac:picMkLst>
            <pc:docMk/>
            <pc:sldMk cId="487618871" sldId="266"/>
            <ac:picMk id="7" creationId="{2E8E02E0-2F80-FDC5-51ED-EA014166C97C}"/>
          </ac:picMkLst>
        </pc:picChg>
      </pc:sldChg>
      <pc:sldChg chg="modSp new del mod">
        <pc:chgData name="Альона Москальчук" userId="f9b878980b0e380e" providerId="LiveId" clId="{CE68E948-2535-476A-8BAD-3CF4C97FA2AA}" dt="2026-10-06T17:25:59.715" v="382" actId="2696"/>
        <pc:sldMkLst>
          <pc:docMk/>
          <pc:sldMk cId="3878310591" sldId="267"/>
        </pc:sldMkLst>
        <pc:spChg chg="mod">
          <ac:chgData name="Альона Москальчук" userId="f9b878980b0e380e" providerId="LiveId" clId="{CE68E948-2535-476A-8BAD-3CF4C97FA2AA}" dt="2026-10-06T17:13:01.956" v="357"/>
          <ac:spMkLst>
            <pc:docMk/>
            <pc:sldMk cId="3878310591" sldId="267"/>
            <ac:spMk id="2" creationId="{D97127DC-B542-A086-1437-ACE19919E0F3}"/>
          </ac:spMkLst>
        </pc:spChg>
        <pc:spChg chg="mod">
          <ac:chgData name="Альона Москальчук" userId="f9b878980b0e380e" providerId="LiveId" clId="{CE68E948-2535-476A-8BAD-3CF4C97FA2AA}" dt="2026-10-06T17:14:30.596" v="375" actId="14100"/>
          <ac:spMkLst>
            <pc:docMk/>
            <pc:sldMk cId="3878310591" sldId="267"/>
            <ac:spMk id="3" creationId="{968C82E5-90B6-345F-CBA7-87D667C1758D}"/>
          </ac:spMkLst>
        </pc:spChg>
      </pc:sldChg>
      <pc:sldChg chg="addSp delSp modSp new mod setBg">
        <pc:chgData name="Альона Москальчук" userId="f9b878980b0e380e" providerId="LiveId" clId="{CE68E948-2535-476A-8BAD-3CF4C97FA2AA}" dt="2026-10-06T17:29:10.653" v="400" actId="14100"/>
        <pc:sldMkLst>
          <pc:docMk/>
          <pc:sldMk cId="138187644" sldId="268"/>
        </pc:sldMkLst>
        <pc:spChg chg="add del">
          <ac:chgData name="Альона Москальчук" userId="f9b878980b0e380e" providerId="LiveId" clId="{CE68E948-2535-476A-8BAD-3CF4C97FA2AA}" dt="2026-10-06T17:26:34.519" v="384" actId="26606"/>
          <ac:spMkLst>
            <pc:docMk/>
            <pc:sldMk cId="138187644" sldId="268"/>
            <ac:spMk id="2" creationId="{3F20A2A9-C1B3-FFE9-6BDA-A831B482F3BE}"/>
          </ac:spMkLst>
        </pc:spChg>
        <pc:spChg chg="add del">
          <ac:chgData name="Альона Москальчук" userId="f9b878980b0e380e" providerId="LiveId" clId="{CE68E948-2535-476A-8BAD-3CF4C97FA2AA}" dt="2026-10-06T17:26:34.519" v="384" actId="26606"/>
          <ac:spMkLst>
            <pc:docMk/>
            <pc:sldMk cId="138187644" sldId="268"/>
            <ac:spMk id="3" creationId="{F4B87154-876C-BCF1-0D15-E5C18FDD83DA}"/>
          </ac:spMkLst>
        </pc:spChg>
        <pc:spChg chg="add del">
          <ac:chgData name="Альона Москальчук" userId="f9b878980b0e380e" providerId="LiveId" clId="{CE68E948-2535-476A-8BAD-3CF4C97FA2AA}" dt="2026-10-06T17:26:34.519" v="384" actId="26606"/>
          <ac:spMkLst>
            <pc:docMk/>
            <pc:sldMk cId="138187644" sldId="268"/>
            <ac:spMk id="10" creationId="{42A4FC2C-047E-45A5-965D-8E1E3BF09BC6}"/>
          </ac:spMkLst>
        </pc:spChg>
        <pc:picChg chg="add mod modCrop">
          <ac:chgData name="Альона Москальчук" userId="f9b878980b0e380e" providerId="LiveId" clId="{CE68E948-2535-476A-8BAD-3CF4C97FA2AA}" dt="2026-10-06T17:29:10.653" v="400" actId="14100"/>
          <ac:picMkLst>
            <pc:docMk/>
            <pc:sldMk cId="138187644" sldId="268"/>
            <ac:picMk id="5" creationId="{222D058D-4F5C-44A2-9192-79ED8E9388DE}"/>
          </ac:picMkLst>
        </pc:picChg>
        <pc:picChg chg="add mod modCrop">
          <ac:chgData name="Альона Москальчук" userId="f9b878980b0e380e" providerId="LiveId" clId="{CE68E948-2535-476A-8BAD-3CF4C97FA2AA}" dt="2026-10-06T17:29:03.868" v="398" actId="1076"/>
          <ac:picMkLst>
            <pc:docMk/>
            <pc:sldMk cId="138187644" sldId="268"/>
            <ac:picMk id="7" creationId="{6FD8F505-F2C5-2772-4B54-9E62CA52C733}"/>
          </ac:picMkLst>
        </pc:picChg>
      </pc:sldChg>
      <pc:sldChg chg="addSp modSp new mod">
        <pc:chgData name="Альона Москальчук" userId="f9b878980b0e380e" providerId="LiveId" clId="{CE68E948-2535-476A-8BAD-3CF4C97FA2AA}" dt="2026-10-06T17:25:35.784" v="381" actId="14100"/>
        <pc:sldMkLst>
          <pc:docMk/>
          <pc:sldMk cId="1210527325" sldId="269"/>
        </pc:sldMkLst>
        <pc:picChg chg="add mod">
          <ac:chgData name="Альона Москальчук" userId="f9b878980b0e380e" providerId="LiveId" clId="{CE68E948-2535-476A-8BAD-3CF4C97FA2AA}" dt="2026-10-06T17:25:35.784" v="381" actId="14100"/>
          <ac:picMkLst>
            <pc:docMk/>
            <pc:sldMk cId="1210527325" sldId="269"/>
            <ac:picMk id="5" creationId="{342C9A02-AD52-6247-BFE2-205C994EE87F}"/>
          </ac:picMkLst>
        </pc:picChg>
      </pc:sldChg>
      <pc:sldChg chg="addSp new del mod">
        <pc:chgData name="Альона Москальчук" userId="f9b878980b0e380e" providerId="LiveId" clId="{CE68E948-2535-476A-8BAD-3CF4C97FA2AA}" dt="2026-10-06T17:59:44.047" v="742" actId="2696"/>
        <pc:sldMkLst>
          <pc:docMk/>
          <pc:sldMk cId="3444428943" sldId="270"/>
        </pc:sldMkLst>
        <pc:picChg chg="add">
          <ac:chgData name="Альона Москальчук" userId="f9b878980b0e380e" providerId="LiveId" clId="{CE68E948-2535-476A-8BAD-3CF4C97FA2AA}" dt="2026-10-06T17:35:23.609" v="402" actId="22"/>
          <ac:picMkLst>
            <pc:docMk/>
            <pc:sldMk cId="3444428943" sldId="270"/>
            <ac:picMk id="5" creationId="{1D052566-4247-8F47-69BD-FEB6F834C407}"/>
          </ac:picMkLst>
        </pc:picChg>
      </pc:sldChg>
      <pc:sldChg chg="addSp modSp new mod">
        <pc:chgData name="Альона Москальчук" userId="f9b878980b0e380e" providerId="LiveId" clId="{CE68E948-2535-476A-8BAD-3CF4C97FA2AA}" dt="2026-10-06T17:51:18.385" v="716" actId="207"/>
        <pc:sldMkLst>
          <pc:docMk/>
          <pc:sldMk cId="4208446270" sldId="271"/>
        </pc:sldMkLst>
        <pc:spChg chg="mod">
          <ac:chgData name="Альона Москальчук" userId="f9b878980b0e380e" providerId="LiveId" clId="{CE68E948-2535-476A-8BAD-3CF4C97FA2AA}" dt="2026-10-06T17:51:18.385" v="716" actId="207"/>
          <ac:spMkLst>
            <pc:docMk/>
            <pc:sldMk cId="4208446270" sldId="271"/>
            <ac:spMk id="2" creationId="{112CB351-918D-2F5C-258F-4507285DD9F8}"/>
          </ac:spMkLst>
        </pc:spChg>
        <pc:spChg chg="mod">
          <ac:chgData name="Альона Москальчук" userId="f9b878980b0e380e" providerId="LiveId" clId="{CE68E948-2535-476A-8BAD-3CF4C97FA2AA}" dt="2026-10-06T17:50:40.623" v="714" actId="20577"/>
          <ac:spMkLst>
            <pc:docMk/>
            <pc:sldMk cId="4208446270" sldId="271"/>
            <ac:spMk id="3" creationId="{66FC38B3-999E-B635-832F-7606D7CE8890}"/>
          </ac:spMkLst>
        </pc:spChg>
        <pc:graphicFrameChg chg="add mod modGraphic">
          <ac:chgData name="Альона Москальчук" userId="f9b878980b0e380e" providerId="LiveId" clId="{CE68E948-2535-476A-8BAD-3CF4C97FA2AA}" dt="2026-10-06T17:50:32.097" v="713" actId="113"/>
          <ac:graphicFrameMkLst>
            <pc:docMk/>
            <pc:sldMk cId="4208446270" sldId="271"/>
            <ac:graphicFrameMk id="4" creationId="{4AFF8064-DBF8-A41F-D8C7-06D562670109}"/>
          </ac:graphicFrameMkLst>
        </pc:graphicFrameChg>
      </pc:sldChg>
      <pc:sldChg chg="modSp new mod">
        <pc:chgData name="Альона Москальчук" userId="f9b878980b0e380e" providerId="LiveId" clId="{CE68E948-2535-476A-8BAD-3CF4C97FA2AA}" dt="2026-10-06T18:11:03.421" v="822" actId="20577"/>
        <pc:sldMkLst>
          <pc:docMk/>
          <pc:sldMk cId="3844770037" sldId="272"/>
        </pc:sldMkLst>
        <pc:spChg chg="mod">
          <ac:chgData name="Альона Москальчук" userId="f9b878980b0e380e" providerId="LiveId" clId="{CE68E948-2535-476A-8BAD-3CF4C97FA2AA}" dt="2026-10-06T18:09:46.236" v="785" actId="20577"/>
          <ac:spMkLst>
            <pc:docMk/>
            <pc:sldMk cId="3844770037" sldId="272"/>
            <ac:spMk id="2" creationId="{03A6F218-D7DB-2099-ECCA-E4A0DFF732DE}"/>
          </ac:spMkLst>
        </pc:spChg>
        <pc:spChg chg="mod">
          <ac:chgData name="Альона Москальчук" userId="f9b878980b0e380e" providerId="LiveId" clId="{CE68E948-2535-476A-8BAD-3CF4C97FA2AA}" dt="2026-10-06T18:11:03.421" v="822" actId="20577"/>
          <ac:spMkLst>
            <pc:docMk/>
            <pc:sldMk cId="3844770037" sldId="272"/>
            <ac:spMk id="3" creationId="{BF6514F9-81DF-CB7B-8F60-21307C046A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A54C94-CDD4-4411-B8B8-6A71921C377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06C3BEB-FFB7-466E-A61A-658800DE1BD0}">
      <dgm:prSet/>
      <dgm:spPr/>
      <dgm:t>
        <a:bodyPr/>
        <a:lstStyle/>
        <a:p>
          <a:r>
            <a:rPr lang="uk-UA"/>
            <a:t>Висока вибірковість.</a:t>
          </a:r>
          <a:endParaRPr lang="en-US"/>
        </a:p>
      </dgm:t>
    </dgm:pt>
    <dgm:pt modelId="{BBBA1BE3-57C2-4823-ACE5-C5E2C263976C}" type="parTrans" cxnId="{F30BF662-752D-4240-8042-F2D1A48E3D08}">
      <dgm:prSet/>
      <dgm:spPr/>
      <dgm:t>
        <a:bodyPr/>
        <a:lstStyle/>
        <a:p>
          <a:endParaRPr lang="en-US"/>
        </a:p>
      </dgm:t>
    </dgm:pt>
    <dgm:pt modelId="{5C538DC5-A425-4E38-8C70-461E997F4DE2}" type="sibTrans" cxnId="{F30BF662-752D-4240-8042-F2D1A48E3D08}">
      <dgm:prSet/>
      <dgm:spPr/>
      <dgm:t>
        <a:bodyPr/>
        <a:lstStyle/>
        <a:p>
          <a:endParaRPr lang="en-US"/>
        </a:p>
      </dgm:t>
    </dgm:pt>
    <dgm:pt modelId="{0CCE983F-D8A3-4BB5-AEA9-B318E12021C5}">
      <dgm:prSet/>
      <dgm:spPr/>
      <dgm:t>
        <a:bodyPr/>
        <a:lstStyle/>
        <a:p>
          <a:r>
            <a:rPr lang="uk-UA"/>
            <a:t>Можливість вилучення навіть малих кількостей речовини.</a:t>
          </a:r>
          <a:endParaRPr lang="en-US"/>
        </a:p>
      </dgm:t>
    </dgm:pt>
    <dgm:pt modelId="{94158482-87A8-465C-BAE1-F6F6BAF07377}" type="parTrans" cxnId="{838B38B8-9BE8-406F-98AB-7193A5823D65}">
      <dgm:prSet/>
      <dgm:spPr/>
      <dgm:t>
        <a:bodyPr/>
        <a:lstStyle/>
        <a:p>
          <a:endParaRPr lang="en-US"/>
        </a:p>
      </dgm:t>
    </dgm:pt>
    <dgm:pt modelId="{93601D70-76DE-42EE-A07A-11FCE2C18509}" type="sibTrans" cxnId="{838B38B8-9BE8-406F-98AB-7193A5823D65}">
      <dgm:prSet/>
      <dgm:spPr/>
      <dgm:t>
        <a:bodyPr/>
        <a:lstStyle/>
        <a:p>
          <a:endParaRPr lang="en-US"/>
        </a:p>
      </dgm:t>
    </dgm:pt>
    <dgm:pt modelId="{01DAE4F1-DBA3-49B8-9BBC-841360E636D0}">
      <dgm:prSet/>
      <dgm:spPr/>
      <dgm:t>
        <a:bodyPr/>
        <a:lstStyle/>
        <a:p>
          <a:r>
            <a:rPr lang="uk-UA"/>
            <a:t>Використання у промисловості та лабораторії.</a:t>
          </a:r>
          <a:endParaRPr lang="en-US"/>
        </a:p>
      </dgm:t>
    </dgm:pt>
    <dgm:pt modelId="{38D418B9-660E-48CD-AEB8-886485B0DF00}" type="parTrans" cxnId="{EB04CC8F-F38C-47BB-980C-69606FA54780}">
      <dgm:prSet/>
      <dgm:spPr/>
      <dgm:t>
        <a:bodyPr/>
        <a:lstStyle/>
        <a:p>
          <a:endParaRPr lang="en-US"/>
        </a:p>
      </dgm:t>
    </dgm:pt>
    <dgm:pt modelId="{83E1732C-70B2-4CE9-A6B7-BD1854B9559C}" type="sibTrans" cxnId="{EB04CC8F-F38C-47BB-980C-69606FA54780}">
      <dgm:prSet/>
      <dgm:spPr/>
      <dgm:t>
        <a:bodyPr/>
        <a:lstStyle/>
        <a:p>
          <a:endParaRPr lang="en-US"/>
        </a:p>
      </dgm:t>
    </dgm:pt>
    <dgm:pt modelId="{074C68EE-6FEB-4ED3-BB26-413D8FF4CA74}" type="pres">
      <dgm:prSet presAssocID="{31A54C94-CDD4-4411-B8B8-6A71921C37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429E797-FD91-4CC5-B3EE-68EE461CC1AA}" type="pres">
      <dgm:prSet presAssocID="{F06C3BEB-FFB7-466E-A61A-658800DE1BD0}" presName="hierRoot1" presStyleCnt="0"/>
      <dgm:spPr/>
    </dgm:pt>
    <dgm:pt modelId="{315D7624-F869-482D-89CF-7E2C81E9D685}" type="pres">
      <dgm:prSet presAssocID="{F06C3BEB-FFB7-466E-A61A-658800DE1BD0}" presName="composite" presStyleCnt="0"/>
      <dgm:spPr/>
    </dgm:pt>
    <dgm:pt modelId="{A9829E27-E164-4FDB-AEEE-2EFF9D194C9C}" type="pres">
      <dgm:prSet presAssocID="{F06C3BEB-FFB7-466E-A61A-658800DE1BD0}" presName="background" presStyleLbl="node0" presStyleIdx="0" presStyleCnt="3"/>
      <dgm:spPr/>
    </dgm:pt>
    <dgm:pt modelId="{00721207-57F3-4B1C-81CB-57C221780234}" type="pres">
      <dgm:prSet presAssocID="{F06C3BEB-FFB7-466E-A61A-658800DE1BD0}" presName="text" presStyleLbl="fgAcc0" presStyleIdx="0" presStyleCnt="3">
        <dgm:presLayoutVars>
          <dgm:chPref val="3"/>
        </dgm:presLayoutVars>
      </dgm:prSet>
      <dgm:spPr/>
    </dgm:pt>
    <dgm:pt modelId="{1ED63109-DE85-423C-86E5-13EFE123BDED}" type="pres">
      <dgm:prSet presAssocID="{F06C3BEB-FFB7-466E-A61A-658800DE1BD0}" presName="hierChild2" presStyleCnt="0"/>
      <dgm:spPr/>
    </dgm:pt>
    <dgm:pt modelId="{99EF8EDD-D549-4BBB-98DF-148E5B2A7B66}" type="pres">
      <dgm:prSet presAssocID="{0CCE983F-D8A3-4BB5-AEA9-B318E12021C5}" presName="hierRoot1" presStyleCnt="0"/>
      <dgm:spPr/>
    </dgm:pt>
    <dgm:pt modelId="{E2641AF4-FB59-4FCE-AC22-11D149F70BAC}" type="pres">
      <dgm:prSet presAssocID="{0CCE983F-D8A3-4BB5-AEA9-B318E12021C5}" presName="composite" presStyleCnt="0"/>
      <dgm:spPr/>
    </dgm:pt>
    <dgm:pt modelId="{70AA6AF7-2637-4E48-8895-F3F847F0E236}" type="pres">
      <dgm:prSet presAssocID="{0CCE983F-D8A3-4BB5-AEA9-B318E12021C5}" presName="background" presStyleLbl="node0" presStyleIdx="1" presStyleCnt="3"/>
      <dgm:spPr/>
    </dgm:pt>
    <dgm:pt modelId="{F1AED6B1-CF28-414C-B35F-DB58D1CCB4B1}" type="pres">
      <dgm:prSet presAssocID="{0CCE983F-D8A3-4BB5-AEA9-B318E12021C5}" presName="text" presStyleLbl="fgAcc0" presStyleIdx="1" presStyleCnt="3">
        <dgm:presLayoutVars>
          <dgm:chPref val="3"/>
        </dgm:presLayoutVars>
      </dgm:prSet>
      <dgm:spPr/>
    </dgm:pt>
    <dgm:pt modelId="{0AD876C1-8FD0-4EF8-8EFE-FA0358F75AE5}" type="pres">
      <dgm:prSet presAssocID="{0CCE983F-D8A3-4BB5-AEA9-B318E12021C5}" presName="hierChild2" presStyleCnt="0"/>
      <dgm:spPr/>
    </dgm:pt>
    <dgm:pt modelId="{1A949D48-9034-4384-86C2-6C53711A7334}" type="pres">
      <dgm:prSet presAssocID="{01DAE4F1-DBA3-49B8-9BBC-841360E636D0}" presName="hierRoot1" presStyleCnt="0"/>
      <dgm:spPr/>
    </dgm:pt>
    <dgm:pt modelId="{9ADA2937-4D25-4DA6-B280-8B0A0609B2E4}" type="pres">
      <dgm:prSet presAssocID="{01DAE4F1-DBA3-49B8-9BBC-841360E636D0}" presName="composite" presStyleCnt="0"/>
      <dgm:spPr/>
    </dgm:pt>
    <dgm:pt modelId="{329D6105-8DE9-40EE-B095-40A5ECD6EA34}" type="pres">
      <dgm:prSet presAssocID="{01DAE4F1-DBA3-49B8-9BBC-841360E636D0}" presName="background" presStyleLbl="node0" presStyleIdx="2" presStyleCnt="3"/>
      <dgm:spPr/>
    </dgm:pt>
    <dgm:pt modelId="{913EBD9B-9B10-48C0-9C33-53AB3B1CAE12}" type="pres">
      <dgm:prSet presAssocID="{01DAE4F1-DBA3-49B8-9BBC-841360E636D0}" presName="text" presStyleLbl="fgAcc0" presStyleIdx="2" presStyleCnt="3">
        <dgm:presLayoutVars>
          <dgm:chPref val="3"/>
        </dgm:presLayoutVars>
      </dgm:prSet>
      <dgm:spPr/>
    </dgm:pt>
    <dgm:pt modelId="{2D4D867A-3E77-499B-A9C3-13057D06D15B}" type="pres">
      <dgm:prSet presAssocID="{01DAE4F1-DBA3-49B8-9BBC-841360E636D0}" presName="hierChild2" presStyleCnt="0"/>
      <dgm:spPr/>
    </dgm:pt>
  </dgm:ptLst>
  <dgm:cxnLst>
    <dgm:cxn modelId="{501B9B26-97F7-4902-8174-BCE0F3BE3AF5}" type="presOf" srcId="{F06C3BEB-FFB7-466E-A61A-658800DE1BD0}" destId="{00721207-57F3-4B1C-81CB-57C221780234}" srcOrd="0" destOrd="0" presId="urn:microsoft.com/office/officeart/2005/8/layout/hierarchy1"/>
    <dgm:cxn modelId="{F30BF662-752D-4240-8042-F2D1A48E3D08}" srcId="{31A54C94-CDD4-4411-B8B8-6A71921C377F}" destId="{F06C3BEB-FFB7-466E-A61A-658800DE1BD0}" srcOrd="0" destOrd="0" parTransId="{BBBA1BE3-57C2-4823-ACE5-C5E2C263976C}" sibTransId="{5C538DC5-A425-4E38-8C70-461E997F4DE2}"/>
    <dgm:cxn modelId="{31AF6D4F-AF80-4FFC-AA99-5E995E959EAE}" type="presOf" srcId="{0CCE983F-D8A3-4BB5-AEA9-B318E12021C5}" destId="{F1AED6B1-CF28-414C-B35F-DB58D1CCB4B1}" srcOrd="0" destOrd="0" presId="urn:microsoft.com/office/officeart/2005/8/layout/hierarchy1"/>
    <dgm:cxn modelId="{EB04CC8F-F38C-47BB-980C-69606FA54780}" srcId="{31A54C94-CDD4-4411-B8B8-6A71921C377F}" destId="{01DAE4F1-DBA3-49B8-9BBC-841360E636D0}" srcOrd="2" destOrd="0" parTransId="{38D418B9-660E-48CD-AEB8-886485B0DF00}" sibTransId="{83E1732C-70B2-4CE9-A6B7-BD1854B9559C}"/>
    <dgm:cxn modelId="{3CC22EA5-5081-4014-BB4E-EFFD2B18D7C6}" type="presOf" srcId="{31A54C94-CDD4-4411-B8B8-6A71921C377F}" destId="{074C68EE-6FEB-4ED3-BB26-413D8FF4CA74}" srcOrd="0" destOrd="0" presId="urn:microsoft.com/office/officeart/2005/8/layout/hierarchy1"/>
    <dgm:cxn modelId="{838B38B8-9BE8-406F-98AB-7193A5823D65}" srcId="{31A54C94-CDD4-4411-B8B8-6A71921C377F}" destId="{0CCE983F-D8A3-4BB5-AEA9-B318E12021C5}" srcOrd="1" destOrd="0" parTransId="{94158482-87A8-465C-BAE1-F6F6BAF07377}" sibTransId="{93601D70-76DE-42EE-A07A-11FCE2C18509}"/>
    <dgm:cxn modelId="{10E1C6F2-66C1-465E-A6A6-1DFE9B99786D}" type="presOf" srcId="{01DAE4F1-DBA3-49B8-9BBC-841360E636D0}" destId="{913EBD9B-9B10-48C0-9C33-53AB3B1CAE12}" srcOrd="0" destOrd="0" presId="urn:microsoft.com/office/officeart/2005/8/layout/hierarchy1"/>
    <dgm:cxn modelId="{F109B7C8-3F3B-414D-A74F-B85B85A3F1F5}" type="presParOf" srcId="{074C68EE-6FEB-4ED3-BB26-413D8FF4CA74}" destId="{3429E797-FD91-4CC5-B3EE-68EE461CC1AA}" srcOrd="0" destOrd="0" presId="urn:microsoft.com/office/officeart/2005/8/layout/hierarchy1"/>
    <dgm:cxn modelId="{35F72880-3B64-4C91-A157-F5BD303CB29E}" type="presParOf" srcId="{3429E797-FD91-4CC5-B3EE-68EE461CC1AA}" destId="{315D7624-F869-482D-89CF-7E2C81E9D685}" srcOrd="0" destOrd="0" presId="urn:microsoft.com/office/officeart/2005/8/layout/hierarchy1"/>
    <dgm:cxn modelId="{E979FC5A-DC67-4AAB-B337-9CA95AA73257}" type="presParOf" srcId="{315D7624-F869-482D-89CF-7E2C81E9D685}" destId="{A9829E27-E164-4FDB-AEEE-2EFF9D194C9C}" srcOrd="0" destOrd="0" presId="urn:microsoft.com/office/officeart/2005/8/layout/hierarchy1"/>
    <dgm:cxn modelId="{4673AB8E-FCDC-4166-92EB-1BAB1CC7806A}" type="presParOf" srcId="{315D7624-F869-482D-89CF-7E2C81E9D685}" destId="{00721207-57F3-4B1C-81CB-57C221780234}" srcOrd="1" destOrd="0" presId="urn:microsoft.com/office/officeart/2005/8/layout/hierarchy1"/>
    <dgm:cxn modelId="{5A81F3D7-BE5B-4B54-8752-F3853C090ACD}" type="presParOf" srcId="{3429E797-FD91-4CC5-B3EE-68EE461CC1AA}" destId="{1ED63109-DE85-423C-86E5-13EFE123BDED}" srcOrd="1" destOrd="0" presId="urn:microsoft.com/office/officeart/2005/8/layout/hierarchy1"/>
    <dgm:cxn modelId="{768BB7E5-D4B0-4884-98EE-B704B2A909AD}" type="presParOf" srcId="{074C68EE-6FEB-4ED3-BB26-413D8FF4CA74}" destId="{99EF8EDD-D549-4BBB-98DF-148E5B2A7B66}" srcOrd="1" destOrd="0" presId="urn:microsoft.com/office/officeart/2005/8/layout/hierarchy1"/>
    <dgm:cxn modelId="{CBFEA8AE-78A5-4169-B8B0-E537DA93AE0A}" type="presParOf" srcId="{99EF8EDD-D549-4BBB-98DF-148E5B2A7B66}" destId="{E2641AF4-FB59-4FCE-AC22-11D149F70BAC}" srcOrd="0" destOrd="0" presId="urn:microsoft.com/office/officeart/2005/8/layout/hierarchy1"/>
    <dgm:cxn modelId="{FEC143E4-5BB1-4DC4-B13C-52525087A76C}" type="presParOf" srcId="{E2641AF4-FB59-4FCE-AC22-11D149F70BAC}" destId="{70AA6AF7-2637-4E48-8895-F3F847F0E236}" srcOrd="0" destOrd="0" presId="urn:microsoft.com/office/officeart/2005/8/layout/hierarchy1"/>
    <dgm:cxn modelId="{481CDF41-1E45-4E81-8F8B-4895622DBE3E}" type="presParOf" srcId="{E2641AF4-FB59-4FCE-AC22-11D149F70BAC}" destId="{F1AED6B1-CF28-414C-B35F-DB58D1CCB4B1}" srcOrd="1" destOrd="0" presId="urn:microsoft.com/office/officeart/2005/8/layout/hierarchy1"/>
    <dgm:cxn modelId="{86E2E21E-0E12-4F87-A8E9-7001F3BCE679}" type="presParOf" srcId="{99EF8EDD-D549-4BBB-98DF-148E5B2A7B66}" destId="{0AD876C1-8FD0-4EF8-8EFE-FA0358F75AE5}" srcOrd="1" destOrd="0" presId="urn:microsoft.com/office/officeart/2005/8/layout/hierarchy1"/>
    <dgm:cxn modelId="{08092AAF-3E97-40F1-8109-5C8237C099B6}" type="presParOf" srcId="{074C68EE-6FEB-4ED3-BB26-413D8FF4CA74}" destId="{1A949D48-9034-4384-86C2-6C53711A7334}" srcOrd="2" destOrd="0" presId="urn:microsoft.com/office/officeart/2005/8/layout/hierarchy1"/>
    <dgm:cxn modelId="{1158F4C1-5764-40C7-8975-95F8DF9B013B}" type="presParOf" srcId="{1A949D48-9034-4384-86C2-6C53711A7334}" destId="{9ADA2937-4D25-4DA6-B280-8B0A0609B2E4}" srcOrd="0" destOrd="0" presId="urn:microsoft.com/office/officeart/2005/8/layout/hierarchy1"/>
    <dgm:cxn modelId="{225AB41F-BB91-480C-840D-7A40EA195A7E}" type="presParOf" srcId="{9ADA2937-4D25-4DA6-B280-8B0A0609B2E4}" destId="{329D6105-8DE9-40EE-B095-40A5ECD6EA34}" srcOrd="0" destOrd="0" presId="urn:microsoft.com/office/officeart/2005/8/layout/hierarchy1"/>
    <dgm:cxn modelId="{A3651DF6-724C-4CC1-8FAF-9722089277FD}" type="presParOf" srcId="{9ADA2937-4D25-4DA6-B280-8B0A0609B2E4}" destId="{913EBD9B-9B10-48C0-9C33-53AB3B1CAE12}" srcOrd="1" destOrd="0" presId="urn:microsoft.com/office/officeart/2005/8/layout/hierarchy1"/>
    <dgm:cxn modelId="{DE93E90F-0C17-48EB-A74C-20CA0DCFFEFB}" type="presParOf" srcId="{1A949D48-9034-4384-86C2-6C53711A7334}" destId="{2D4D867A-3E77-499B-A9C3-13057D06D15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176925-4845-4536-B392-DCC524AEB25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9CC511-7594-4526-8B70-E0351515E987}">
      <dgm:prSet/>
      <dgm:spPr/>
      <dgm:t>
        <a:bodyPr/>
        <a:lstStyle/>
        <a:p>
          <a:r>
            <a:rPr lang="uk-UA"/>
            <a:t>Потрібен відповідний розчинник.</a:t>
          </a:r>
          <a:endParaRPr lang="en-US"/>
        </a:p>
      </dgm:t>
    </dgm:pt>
    <dgm:pt modelId="{22058E25-EF5F-4596-95E6-7B3E4F7C4075}" type="parTrans" cxnId="{BDD4B9AF-8C99-4D08-BBC2-31DEBEE40131}">
      <dgm:prSet/>
      <dgm:spPr/>
      <dgm:t>
        <a:bodyPr/>
        <a:lstStyle/>
        <a:p>
          <a:endParaRPr lang="en-US"/>
        </a:p>
      </dgm:t>
    </dgm:pt>
    <dgm:pt modelId="{CA6C7343-F635-4CB4-974F-F3C3C143CF20}" type="sibTrans" cxnId="{BDD4B9AF-8C99-4D08-BBC2-31DEBEE40131}">
      <dgm:prSet/>
      <dgm:spPr/>
      <dgm:t>
        <a:bodyPr/>
        <a:lstStyle/>
        <a:p>
          <a:endParaRPr lang="en-US"/>
        </a:p>
      </dgm:t>
    </dgm:pt>
    <dgm:pt modelId="{1B544BCB-6C45-43F8-8E8F-7C19C6E07BB9}">
      <dgm:prSet/>
      <dgm:spPr/>
      <dgm:t>
        <a:bodyPr/>
        <a:lstStyle/>
        <a:p>
          <a:r>
            <a:rPr lang="uk-UA"/>
            <a:t>Не всі речовини можна екстрагувати.</a:t>
          </a:r>
          <a:endParaRPr lang="en-US"/>
        </a:p>
      </dgm:t>
    </dgm:pt>
    <dgm:pt modelId="{DEE8D428-C931-4650-AC29-4FAFF202A6C7}" type="parTrans" cxnId="{1E75ECE6-FE23-472C-82B3-6BCC24C755B2}">
      <dgm:prSet/>
      <dgm:spPr/>
      <dgm:t>
        <a:bodyPr/>
        <a:lstStyle/>
        <a:p>
          <a:endParaRPr lang="en-US"/>
        </a:p>
      </dgm:t>
    </dgm:pt>
    <dgm:pt modelId="{C01D3211-B00A-47B5-8C5A-42D97B5F8301}" type="sibTrans" cxnId="{1E75ECE6-FE23-472C-82B3-6BCC24C755B2}">
      <dgm:prSet/>
      <dgm:spPr/>
      <dgm:t>
        <a:bodyPr/>
        <a:lstStyle/>
        <a:p>
          <a:endParaRPr lang="en-US"/>
        </a:p>
      </dgm:t>
    </dgm:pt>
    <dgm:pt modelId="{C6233C38-667F-4915-B26A-5E70466C386C}">
      <dgm:prSet/>
      <dgm:spPr/>
      <dgm:t>
        <a:bodyPr/>
        <a:lstStyle/>
        <a:p>
          <a:r>
            <a:rPr lang="uk-UA"/>
            <a:t>Іноді потрібні багаторазові повторення.</a:t>
          </a:r>
          <a:endParaRPr lang="en-US"/>
        </a:p>
      </dgm:t>
    </dgm:pt>
    <dgm:pt modelId="{52A9DFF8-CA9A-4B26-A07B-FE7CC0824B24}" type="parTrans" cxnId="{FEB1A4AB-0B87-4908-87ED-C2D9D444209F}">
      <dgm:prSet/>
      <dgm:spPr/>
      <dgm:t>
        <a:bodyPr/>
        <a:lstStyle/>
        <a:p>
          <a:endParaRPr lang="en-US"/>
        </a:p>
      </dgm:t>
    </dgm:pt>
    <dgm:pt modelId="{A3FB9AEB-EDA2-43C9-9A59-46EC384BA335}" type="sibTrans" cxnId="{FEB1A4AB-0B87-4908-87ED-C2D9D444209F}">
      <dgm:prSet/>
      <dgm:spPr/>
      <dgm:t>
        <a:bodyPr/>
        <a:lstStyle/>
        <a:p>
          <a:endParaRPr lang="en-US"/>
        </a:p>
      </dgm:t>
    </dgm:pt>
    <dgm:pt modelId="{4834ED8D-F12F-483B-9E78-137CDDD5EC94}" type="pres">
      <dgm:prSet presAssocID="{B2176925-4845-4536-B392-DCC524AEB25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C5DA08-0759-4BF8-B190-C9E43F16874A}" type="pres">
      <dgm:prSet presAssocID="{4A9CC511-7594-4526-8B70-E0351515E987}" presName="hierRoot1" presStyleCnt="0"/>
      <dgm:spPr/>
    </dgm:pt>
    <dgm:pt modelId="{4A546A4D-F603-49B6-8C16-D974DA8867DF}" type="pres">
      <dgm:prSet presAssocID="{4A9CC511-7594-4526-8B70-E0351515E987}" presName="composite" presStyleCnt="0"/>
      <dgm:spPr/>
    </dgm:pt>
    <dgm:pt modelId="{CB8F8F7A-8E75-4BD8-9B52-EBCDE1A53F4A}" type="pres">
      <dgm:prSet presAssocID="{4A9CC511-7594-4526-8B70-E0351515E987}" presName="background" presStyleLbl="node0" presStyleIdx="0" presStyleCnt="3"/>
      <dgm:spPr/>
    </dgm:pt>
    <dgm:pt modelId="{B02EE401-60EC-409E-8F1A-BFA620311952}" type="pres">
      <dgm:prSet presAssocID="{4A9CC511-7594-4526-8B70-E0351515E987}" presName="text" presStyleLbl="fgAcc0" presStyleIdx="0" presStyleCnt="3">
        <dgm:presLayoutVars>
          <dgm:chPref val="3"/>
        </dgm:presLayoutVars>
      </dgm:prSet>
      <dgm:spPr/>
    </dgm:pt>
    <dgm:pt modelId="{9A494264-A0AD-4A03-8144-0BA79197DC56}" type="pres">
      <dgm:prSet presAssocID="{4A9CC511-7594-4526-8B70-E0351515E987}" presName="hierChild2" presStyleCnt="0"/>
      <dgm:spPr/>
    </dgm:pt>
    <dgm:pt modelId="{CEBB3D12-A242-49AF-A98D-94131EBD0C4A}" type="pres">
      <dgm:prSet presAssocID="{1B544BCB-6C45-43F8-8E8F-7C19C6E07BB9}" presName="hierRoot1" presStyleCnt="0"/>
      <dgm:spPr/>
    </dgm:pt>
    <dgm:pt modelId="{2EB80888-303D-435C-B9F4-9667A763CFFB}" type="pres">
      <dgm:prSet presAssocID="{1B544BCB-6C45-43F8-8E8F-7C19C6E07BB9}" presName="composite" presStyleCnt="0"/>
      <dgm:spPr/>
    </dgm:pt>
    <dgm:pt modelId="{D70E05C8-A6A6-409D-B0C1-81288990136F}" type="pres">
      <dgm:prSet presAssocID="{1B544BCB-6C45-43F8-8E8F-7C19C6E07BB9}" presName="background" presStyleLbl="node0" presStyleIdx="1" presStyleCnt="3"/>
      <dgm:spPr/>
    </dgm:pt>
    <dgm:pt modelId="{C2996EE9-D600-48E7-A86C-FBFC9E054A8A}" type="pres">
      <dgm:prSet presAssocID="{1B544BCB-6C45-43F8-8E8F-7C19C6E07BB9}" presName="text" presStyleLbl="fgAcc0" presStyleIdx="1" presStyleCnt="3">
        <dgm:presLayoutVars>
          <dgm:chPref val="3"/>
        </dgm:presLayoutVars>
      </dgm:prSet>
      <dgm:spPr/>
    </dgm:pt>
    <dgm:pt modelId="{47D5A980-81A6-4DF4-8A7E-9CDC6A0594B5}" type="pres">
      <dgm:prSet presAssocID="{1B544BCB-6C45-43F8-8E8F-7C19C6E07BB9}" presName="hierChild2" presStyleCnt="0"/>
      <dgm:spPr/>
    </dgm:pt>
    <dgm:pt modelId="{09516243-0B88-45B3-A2A3-FCE4714A7F45}" type="pres">
      <dgm:prSet presAssocID="{C6233C38-667F-4915-B26A-5E70466C386C}" presName="hierRoot1" presStyleCnt="0"/>
      <dgm:spPr/>
    </dgm:pt>
    <dgm:pt modelId="{2607D49D-128C-4C54-ACD1-0CC4362A60FE}" type="pres">
      <dgm:prSet presAssocID="{C6233C38-667F-4915-B26A-5E70466C386C}" presName="composite" presStyleCnt="0"/>
      <dgm:spPr/>
    </dgm:pt>
    <dgm:pt modelId="{ABFE85CB-AE9C-4924-9117-0DB3DD846F91}" type="pres">
      <dgm:prSet presAssocID="{C6233C38-667F-4915-B26A-5E70466C386C}" presName="background" presStyleLbl="node0" presStyleIdx="2" presStyleCnt="3"/>
      <dgm:spPr/>
    </dgm:pt>
    <dgm:pt modelId="{9F0B62B5-F3E6-4A00-ABD0-158B69D60455}" type="pres">
      <dgm:prSet presAssocID="{C6233C38-667F-4915-B26A-5E70466C386C}" presName="text" presStyleLbl="fgAcc0" presStyleIdx="2" presStyleCnt="3">
        <dgm:presLayoutVars>
          <dgm:chPref val="3"/>
        </dgm:presLayoutVars>
      </dgm:prSet>
      <dgm:spPr/>
    </dgm:pt>
    <dgm:pt modelId="{747A844A-BC74-48B9-80F4-E763D8F96758}" type="pres">
      <dgm:prSet presAssocID="{C6233C38-667F-4915-B26A-5E70466C386C}" presName="hierChild2" presStyleCnt="0"/>
      <dgm:spPr/>
    </dgm:pt>
  </dgm:ptLst>
  <dgm:cxnLst>
    <dgm:cxn modelId="{CEBFE307-4467-4784-91FD-8006256ACC86}" type="presOf" srcId="{B2176925-4845-4536-B392-DCC524AEB250}" destId="{4834ED8D-F12F-483B-9E78-137CDDD5EC94}" srcOrd="0" destOrd="0" presId="urn:microsoft.com/office/officeart/2005/8/layout/hierarchy1"/>
    <dgm:cxn modelId="{85C93269-ABEB-45DD-8D19-549182AB2792}" type="presOf" srcId="{C6233C38-667F-4915-B26A-5E70466C386C}" destId="{9F0B62B5-F3E6-4A00-ABD0-158B69D60455}" srcOrd="0" destOrd="0" presId="urn:microsoft.com/office/officeart/2005/8/layout/hierarchy1"/>
    <dgm:cxn modelId="{FEB1A4AB-0B87-4908-87ED-C2D9D444209F}" srcId="{B2176925-4845-4536-B392-DCC524AEB250}" destId="{C6233C38-667F-4915-B26A-5E70466C386C}" srcOrd="2" destOrd="0" parTransId="{52A9DFF8-CA9A-4B26-A07B-FE7CC0824B24}" sibTransId="{A3FB9AEB-EDA2-43C9-9A59-46EC384BA335}"/>
    <dgm:cxn modelId="{BDD4B9AF-8C99-4D08-BBC2-31DEBEE40131}" srcId="{B2176925-4845-4536-B392-DCC524AEB250}" destId="{4A9CC511-7594-4526-8B70-E0351515E987}" srcOrd="0" destOrd="0" parTransId="{22058E25-EF5F-4596-95E6-7B3E4F7C4075}" sibTransId="{CA6C7343-F635-4CB4-974F-F3C3C143CF20}"/>
    <dgm:cxn modelId="{A66418E1-1A5B-4067-8FA9-CC472ECDA9A4}" type="presOf" srcId="{1B544BCB-6C45-43F8-8E8F-7C19C6E07BB9}" destId="{C2996EE9-D600-48E7-A86C-FBFC9E054A8A}" srcOrd="0" destOrd="0" presId="urn:microsoft.com/office/officeart/2005/8/layout/hierarchy1"/>
    <dgm:cxn modelId="{1E75ECE6-FE23-472C-82B3-6BCC24C755B2}" srcId="{B2176925-4845-4536-B392-DCC524AEB250}" destId="{1B544BCB-6C45-43F8-8E8F-7C19C6E07BB9}" srcOrd="1" destOrd="0" parTransId="{DEE8D428-C931-4650-AC29-4FAFF202A6C7}" sibTransId="{C01D3211-B00A-47B5-8C5A-42D97B5F8301}"/>
    <dgm:cxn modelId="{241795F4-DB72-4AEF-946F-B5F90FC97586}" type="presOf" srcId="{4A9CC511-7594-4526-8B70-E0351515E987}" destId="{B02EE401-60EC-409E-8F1A-BFA620311952}" srcOrd="0" destOrd="0" presId="urn:microsoft.com/office/officeart/2005/8/layout/hierarchy1"/>
    <dgm:cxn modelId="{404EBE03-90E4-40FF-8EEC-66F99A763C93}" type="presParOf" srcId="{4834ED8D-F12F-483B-9E78-137CDDD5EC94}" destId="{3BC5DA08-0759-4BF8-B190-C9E43F16874A}" srcOrd="0" destOrd="0" presId="urn:microsoft.com/office/officeart/2005/8/layout/hierarchy1"/>
    <dgm:cxn modelId="{22D1393D-CAA6-4838-A9F1-C4D71F2AAF92}" type="presParOf" srcId="{3BC5DA08-0759-4BF8-B190-C9E43F16874A}" destId="{4A546A4D-F603-49B6-8C16-D974DA8867DF}" srcOrd="0" destOrd="0" presId="urn:microsoft.com/office/officeart/2005/8/layout/hierarchy1"/>
    <dgm:cxn modelId="{75058506-F993-4293-9808-52AE049B1F30}" type="presParOf" srcId="{4A546A4D-F603-49B6-8C16-D974DA8867DF}" destId="{CB8F8F7A-8E75-4BD8-9B52-EBCDE1A53F4A}" srcOrd="0" destOrd="0" presId="urn:microsoft.com/office/officeart/2005/8/layout/hierarchy1"/>
    <dgm:cxn modelId="{C7E34E27-2717-4684-87DF-A4530C404EF4}" type="presParOf" srcId="{4A546A4D-F603-49B6-8C16-D974DA8867DF}" destId="{B02EE401-60EC-409E-8F1A-BFA620311952}" srcOrd="1" destOrd="0" presId="urn:microsoft.com/office/officeart/2005/8/layout/hierarchy1"/>
    <dgm:cxn modelId="{80E484F3-B334-4524-9AAD-3B64D9339A02}" type="presParOf" srcId="{3BC5DA08-0759-4BF8-B190-C9E43F16874A}" destId="{9A494264-A0AD-4A03-8144-0BA79197DC56}" srcOrd="1" destOrd="0" presId="urn:microsoft.com/office/officeart/2005/8/layout/hierarchy1"/>
    <dgm:cxn modelId="{98E7048C-86AA-41C5-A081-6E0120EEDC74}" type="presParOf" srcId="{4834ED8D-F12F-483B-9E78-137CDDD5EC94}" destId="{CEBB3D12-A242-49AF-A98D-94131EBD0C4A}" srcOrd="1" destOrd="0" presId="urn:microsoft.com/office/officeart/2005/8/layout/hierarchy1"/>
    <dgm:cxn modelId="{1D8A8517-9EE3-49E9-9192-70035BDD3572}" type="presParOf" srcId="{CEBB3D12-A242-49AF-A98D-94131EBD0C4A}" destId="{2EB80888-303D-435C-B9F4-9667A763CFFB}" srcOrd="0" destOrd="0" presId="urn:microsoft.com/office/officeart/2005/8/layout/hierarchy1"/>
    <dgm:cxn modelId="{15979CBB-8F93-4720-9C84-9B9F76ED4F8D}" type="presParOf" srcId="{2EB80888-303D-435C-B9F4-9667A763CFFB}" destId="{D70E05C8-A6A6-409D-B0C1-81288990136F}" srcOrd="0" destOrd="0" presId="urn:microsoft.com/office/officeart/2005/8/layout/hierarchy1"/>
    <dgm:cxn modelId="{0EA2608B-E9CA-444C-9840-C0DC5A6D52EF}" type="presParOf" srcId="{2EB80888-303D-435C-B9F4-9667A763CFFB}" destId="{C2996EE9-D600-48E7-A86C-FBFC9E054A8A}" srcOrd="1" destOrd="0" presId="urn:microsoft.com/office/officeart/2005/8/layout/hierarchy1"/>
    <dgm:cxn modelId="{88E8D812-0B0B-49FE-B561-94F462452962}" type="presParOf" srcId="{CEBB3D12-A242-49AF-A98D-94131EBD0C4A}" destId="{47D5A980-81A6-4DF4-8A7E-9CDC6A0594B5}" srcOrd="1" destOrd="0" presId="urn:microsoft.com/office/officeart/2005/8/layout/hierarchy1"/>
    <dgm:cxn modelId="{2065AB3B-80DA-49B7-96BF-C345EDD4D2B2}" type="presParOf" srcId="{4834ED8D-F12F-483B-9E78-137CDDD5EC94}" destId="{09516243-0B88-45B3-A2A3-FCE4714A7F45}" srcOrd="2" destOrd="0" presId="urn:microsoft.com/office/officeart/2005/8/layout/hierarchy1"/>
    <dgm:cxn modelId="{E1A29C98-7D3B-49E5-8136-967594BC1B59}" type="presParOf" srcId="{09516243-0B88-45B3-A2A3-FCE4714A7F45}" destId="{2607D49D-128C-4C54-ACD1-0CC4362A60FE}" srcOrd="0" destOrd="0" presId="urn:microsoft.com/office/officeart/2005/8/layout/hierarchy1"/>
    <dgm:cxn modelId="{80532429-B331-4592-BD3A-72B18699B6CC}" type="presParOf" srcId="{2607D49D-128C-4C54-ACD1-0CC4362A60FE}" destId="{ABFE85CB-AE9C-4924-9117-0DB3DD846F91}" srcOrd="0" destOrd="0" presId="urn:microsoft.com/office/officeart/2005/8/layout/hierarchy1"/>
    <dgm:cxn modelId="{BA07E285-1CAB-4D8A-B913-06F1E98E5396}" type="presParOf" srcId="{2607D49D-128C-4C54-ACD1-0CC4362A60FE}" destId="{9F0B62B5-F3E6-4A00-ABD0-158B69D60455}" srcOrd="1" destOrd="0" presId="urn:microsoft.com/office/officeart/2005/8/layout/hierarchy1"/>
    <dgm:cxn modelId="{E769E61E-1396-46D2-91EF-ABD11BCEED69}" type="presParOf" srcId="{09516243-0B88-45B3-A2A3-FCE4714A7F45}" destId="{747A844A-BC74-48B9-80F4-E763D8F967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29E27-E164-4FDB-AEEE-2EFF9D194C9C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721207-57F3-4B1C-81CB-57C221780234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/>
            <a:t>Висока вибірковість.</a:t>
          </a:r>
          <a:endParaRPr lang="en-US" sz="2700" kern="1200"/>
        </a:p>
      </dsp:txBody>
      <dsp:txXfrm>
        <a:off x="383617" y="1447754"/>
        <a:ext cx="2847502" cy="1768010"/>
      </dsp:txXfrm>
    </dsp:sp>
    <dsp:sp modelId="{70AA6AF7-2637-4E48-8895-F3F847F0E236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ED6B1-CF28-414C-B35F-DB58D1CCB4B1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/>
            <a:t>Можливість вилучення навіть малих кількостей речовини.</a:t>
          </a:r>
          <a:endParaRPr lang="en-US" sz="2700" kern="1200"/>
        </a:p>
      </dsp:txBody>
      <dsp:txXfrm>
        <a:off x="3998355" y="1447754"/>
        <a:ext cx="2847502" cy="1768010"/>
      </dsp:txXfrm>
    </dsp:sp>
    <dsp:sp modelId="{329D6105-8DE9-40EE-B095-40A5ECD6EA34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EBD9B-9B10-48C0-9C33-53AB3B1CAE12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/>
            <a:t>Використання у промисловості та лабораторії.</a:t>
          </a:r>
          <a:endParaRPr lang="en-US" sz="2700" kern="1200"/>
        </a:p>
      </dsp:txBody>
      <dsp:txXfrm>
        <a:off x="7613092" y="1447754"/>
        <a:ext cx="2847502" cy="1768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F8F7A-8E75-4BD8-9B52-EBCDE1A53F4A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EE401-60EC-409E-8F1A-BFA620311952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Потрібен відповідний розчинник.</a:t>
          </a:r>
          <a:endParaRPr lang="en-US" sz="3000" kern="1200"/>
        </a:p>
      </dsp:txBody>
      <dsp:txXfrm>
        <a:off x="383617" y="1447754"/>
        <a:ext cx="2847502" cy="1768010"/>
      </dsp:txXfrm>
    </dsp:sp>
    <dsp:sp modelId="{D70E05C8-A6A6-409D-B0C1-81288990136F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96EE9-D600-48E7-A86C-FBFC9E054A8A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Не всі речовини можна екстрагувати.</a:t>
          </a:r>
          <a:endParaRPr lang="en-US" sz="3000" kern="1200"/>
        </a:p>
      </dsp:txBody>
      <dsp:txXfrm>
        <a:off x="3998355" y="1447754"/>
        <a:ext cx="2847502" cy="1768010"/>
      </dsp:txXfrm>
    </dsp:sp>
    <dsp:sp modelId="{ABFE85CB-AE9C-4924-9117-0DB3DD846F91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B62B5-F3E6-4A00-ABD0-158B69D60455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000" kern="1200"/>
            <a:t>Іноді потрібні багаторазові повторення.</a:t>
          </a:r>
          <a:endParaRPr lang="en-US" sz="3000" kern="1200"/>
        </a:p>
      </dsp:txBody>
      <dsp:txXfrm>
        <a:off x="7613092" y="1447754"/>
        <a:ext cx="2847502" cy="1768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01DAF-8124-4A20-CC0B-C7FB5FDCC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1AC65C2-D7A8-01B1-5F11-FCFE8F420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5F01AF-94E3-7BA2-EA20-C82F6733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38F31AB-0EAD-B9EC-244E-8EE8604C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09A4AC0-6723-A483-41D9-422E9654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632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94839-0FF8-F046-DAB6-ABF6FA810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E700935-24C6-260C-4F53-A4188721C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5AF3C3D-3633-FFE6-6283-EDB38E584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52627B7-EE4D-F7DF-C873-5F91F822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F5A5777-FEEA-681D-D16A-BE8BADB6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171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EA48F-4A4A-D8CA-FA3A-2DE5B398F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35AE9E6-BC42-358C-6D17-DD8FA9B0C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A2E4952-B8A8-FE45-BC24-47B59EFE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A6B3B5A-15CF-4A3B-4D80-E8449C9E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CAE1A24-EE3A-3333-06D6-A4B8BD97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487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452B3-AB9E-3F7E-3EB3-8B103F67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34060A6-C5F8-B5CF-D654-D5CA8120C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AF2D763-A790-0F96-6DBD-FDAC8CA0E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3852A29-B68C-FFA0-E92E-51DA1419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6FD5FA4-2E89-1948-6FFE-2611866CE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3D22186-6AB7-6950-310A-9EBABE72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872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713E4-EC31-669C-A1D4-4AA4F47F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DB2BBFE-4D96-CD30-A3EA-2CBF7F780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984AD64-EF28-4D46-A376-459A811B0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DBB243D4-83E9-DA13-FBDF-58BE0F32F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DA5BE6D-FA93-E3FA-FDD7-5CCF5C0399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9580CC2-005B-DAC9-152E-72660405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1254D32-1D49-B63D-975E-C8CC5108B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B264F15A-BBB1-A3A7-073A-E93A9646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846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38B5D-530F-B939-EAF5-33BEDD640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B4123829-35EE-ACBD-1AFD-7C19B32B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FA24155E-8AE8-B456-7C57-15624A82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D37AF67-5DC3-35DB-604B-7AF19B9FC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948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4992447-3E40-49A0-E71B-BC706DE5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811E764-25AE-F741-EF4B-6AA9D4F02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70D649C-684F-AB8D-EB0D-B495D0374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50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FF735-FCD7-FFDD-8A5F-2524DDD99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9877092-FA49-7324-42B0-C93621DA6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8204640-B6B3-14D4-51D4-9ECD76423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6FC9318-6C3B-5820-5B3A-F24BE174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32B2681-B152-A204-D4B7-527A80D4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C46EB0C-DCEC-A9AD-329E-F71694EB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86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643D4-068D-E00D-AB37-84FE592E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4BCA6B5E-4712-BBC4-035D-272AF44A527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6354036-A33E-6A07-6FC9-BB728EA3E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2311974-638F-976F-96D8-40E0BE43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103139D-CC15-5C22-B8CB-4A805DD0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414126-6B5A-49F1-55D8-71E11989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499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3B9A0-5BBA-F487-2371-70D20E7C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2A87F7E-E40E-DFFF-6A72-319AEA0F5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E4EA419-10F2-6904-178C-904752495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A5B835F-0B55-DF35-5B16-87061A65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75C0259-7C9A-32F3-E74B-D5379514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643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99E33EC7-01CC-6DD5-A7CB-5735774D6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9871989-68A6-C51A-CCAA-7C005B141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9DE0343-05E4-E4F8-C7CF-65E288FAF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31A338C-5BD1-DE93-8926-F9DC906E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CBEA7E2-DDFE-B83E-2965-F4AF1525E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348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7C8B95D1-68D3-CF8B-EAB7-E038B002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5ED36B9-BF67-3576-20D4-CCBCF5AFB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005BDE-EDEB-18DF-07E2-360F58649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E8E32E-A7DF-4795-BF36-375C060BD905}" type="datetimeFigureOut">
              <a:rPr lang="uk-UA" smtClean="0"/>
              <a:t>17.10.2026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99F0620-D197-3015-EF80-F3EAA0076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0330DAE-F3C8-7762-96A4-2A36BB5FE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EC7754-FA02-4F38-AF22-000AD0D348C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871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38B91A5B-09D1-692C-3B12-F26A12F86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63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6D086-3D30-BDD9-C412-0F2032032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5349" y="853213"/>
            <a:ext cx="9144000" cy="23876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/>
              <a:t>Тема:</a:t>
            </a:r>
            <a:r>
              <a:rPr lang="uk-UA" dirty="0"/>
              <a:t> Екстракція речовин як метод розділення сумішей</a:t>
            </a:r>
            <a:br>
              <a:rPr lang="uk-UA" dirty="0"/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20D6ACB-C925-1BAB-C13D-F253BAF3C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1143" y="4079875"/>
            <a:ext cx="9144000" cy="1655762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425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F5A25762-BC68-EC54-2631-F8E862F4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47A17-0698-6B33-6952-4F83E1C7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Що таке екстракція?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7EDF9D0-19E1-6771-CC41-3B6688FBA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1357539"/>
            <a:ext cx="6553200" cy="5271862"/>
          </a:xfrm>
        </p:spPr>
        <p:txBody>
          <a:bodyPr/>
          <a:lstStyle/>
          <a:p>
            <a:pPr lvl="0"/>
            <a:r>
              <a:rPr lang="uk-UA" sz="3200" b="1" dirty="0"/>
              <a:t>Екстракція</a:t>
            </a:r>
            <a:r>
              <a:rPr lang="uk-UA" sz="3200" dirty="0"/>
              <a:t> (від латинського </a:t>
            </a:r>
            <a:r>
              <a:rPr lang="uk-UA" sz="3200" i="1" dirty="0" err="1"/>
              <a:t>extractio</a:t>
            </a:r>
            <a:r>
              <a:rPr lang="uk-UA" sz="3200" dirty="0"/>
              <a:t> — витягування, вилучення) — це спосіб розділення сумішей, що ґрунтується на вилученні однієї або кількох речовин за допомогою розчинника.</a:t>
            </a:r>
          </a:p>
          <a:p>
            <a:pPr lvl="0"/>
            <a:r>
              <a:rPr lang="uk-UA" sz="3200" b="1" dirty="0"/>
              <a:t>Принцип дії:</a:t>
            </a:r>
            <a:r>
              <a:rPr lang="uk-UA" sz="3200" dirty="0"/>
              <a:t> речовина краще розчиняється в доданому розчиннику, ніж залишається в початковій суміші чи сировині.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504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B85BF8-F11C-14E1-0CA3-029E0CB3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00" y="552059"/>
            <a:ext cx="5326294" cy="6033798"/>
          </a:xfrm>
        </p:spPr>
        <p:txBody>
          <a:bodyPr>
            <a:normAutofit/>
          </a:bodyPr>
          <a:lstStyle/>
          <a:p>
            <a:pPr lvl="0"/>
            <a:r>
              <a:rPr lang="uk-UA" b="1" dirty="0"/>
              <a:t>Екстрагент</a:t>
            </a:r>
            <a:r>
              <a:rPr lang="uk-UA" dirty="0"/>
              <a:t> — розчинник, який використовують для вилучення потрібної речовини (наприклад, вода, етанол, ацетон, олія).</a:t>
            </a:r>
          </a:p>
          <a:p>
            <a:pPr lvl="0"/>
            <a:r>
              <a:rPr lang="uk-UA" b="1" dirty="0"/>
              <a:t>Екстракт</a:t>
            </a:r>
            <a:r>
              <a:rPr lang="uk-UA" dirty="0"/>
              <a:t> — отриманий розчин вилученої речовини в екстрагенті.</a:t>
            </a:r>
          </a:p>
          <a:p>
            <a:pPr lvl="0"/>
            <a:r>
              <a:rPr lang="uk-UA" b="1" dirty="0" err="1"/>
              <a:t>Рафінат</a:t>
            </a:r>
            <a:r>
              <a:rPr lang="uk-UA" dirty="0"/>
              <a:t> — залишок сировини чи суміші після вилучення з неї потрібного компонента.</a:t>
            </a:r>
          </a:p>
          <a:p>
            <a:pPr marL="0" indent="0">
              <a:buNone/>
            </a:pPr>
            <a:endParaRPr lang="uk-UA" sz="26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 descr="Кобальтовий екстрагент використовують для відділення кобальту від інших металів">
            <a:extLst>
              <a:ext uri="{FF2B5EF4-FFF2-40B4-BE49-F238E27FC236}">
                <a16:creationId xmlns:a16="http://schemas.microsoft.com/office/drawing/2014/main" id="{44C32FB9-6A59-1FF6-E927-D03C0091F4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40" r="1" b="1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4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83A16AF5-D1BD-4EF0-9352-CA90163D48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2194" b="1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643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0A2A9-C1B3-FFE9-6BDA-A831B482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4B87154-876C-BCF1-0D15-E5C18FDD8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D058D-4F5C-44A2-9192-79ED8E9388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06" b="20317"/>
          <a:stretch>
            <a:fillRect/>
          </a:stretch>
        </p:blipFill>
        <p:spPr>
          <a:xfrm>
            <a:off x="478971" y="1027905"/>
            <a:ext cx="11081657" cy="57496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D8F505-F2C5-2772-4B54-9E62CA52C7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90100"/>
          <a:stretch>
            <a:fillRect/>
          </a:stretch>
        </p:blipFill>
        <p:spPr>
          <a:xfrm>
            <a:off x="1121229" y="187353"/>
            <a:ext cx="9949542" cy="8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F9A25A-D291-0690-273C-64A4BEE5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1B788F-14E9-0821-84F5-5FBB37A29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2C9A02-AD52-6247-BFE2-205C994EE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9" y="0"/>
            <a:ext cx="10727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2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Рекомендації із заварювання кави в чашці">
            <a:extLst>
              <a:ext uri="{FF2B5EF4-FFF2-40B4-BE49-F238E27FC236}">
                <a16:creationId xmlns:a16="http://schemas.microsoft.com/office/drawing/2014/main" id="{94C75A6A-E722-1E68-8DB9-C054286647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33" r="30214" b="1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97448-CF34-06D3-D714-882A52873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44" r="2" b="2866"/>
          <a:stretch>
            <a:fillRect/>
          </a:stretch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9" name="Рисунок 8" descr="Відвар ромашки для волосся: користь, догляд і освітлення, рецепти  «Ліктрави» - ПрАТ «Ліктрави»">
            <a:extLst>
              <a:ext uri="{FF2B5EF4-FFF2-40B4-BE49-F238E27FC236}">
                <a16:creationId xmlns:a16="http://schemas.microsoft.com/office/drawing/2014/main" id="{9D5AFFF7-21EE-F8A7-08ED-16E1D795B8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46" r="14992" b="1"/>
          <a:stretch>
            <a:fillRect/>
          </a:stretch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37D2E-A26A-519C-F2FD-45D3D0F26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47" y="526251"/>
            <a:ext cx="5256058" cy="1325563"/>
          </a:xfrm>
        </p:spPr>
        <p:txBody>
          <a:bodyPr>
            <a:noAutofit/>
          </a:bodyPr>
          <a:lstStyle/>
          <a:p>
            <a:r>
              <a:rPr lang="uk-UA" dirty="0"/>
              <a:t>Екстракція в нашому щоденному житті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C427E77-E7A8-B124-7339-05B38D418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546" y="2237916"/>
            <a:ext cx="5239725" cy="46200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b="1" dirty="0"/>
              <a:t>Заварювання чаю та кави:</a:t>
            </a:r>
            <a:r>
              <a:rPr lang="uk-UA" dirty="0"/>
              <a:t> гаряча вода (екстрагент) вилучає з листя чи мелених </a:t>
            </a:r>
            <a:r>
              <a:rPr lang="uk-UA" dirty="0" err="1"/>
              <a:t>зерен</a:t>
            </a:r>
            <a:r>
              <a:rPr lang="uk-UA" dirty="0"/>
              <a:t> ароматичні речовини, кофеїн та барвники.</a:t>
            </a:r>
          </a:p>
          <a:p>
            <a:pPr lvl="0"/>
            <a:r>
              <a:rPr lang="uk-UA" b="1" dirty="0"/>
              <a:t>Приготування бульйону:</a:t>
            </a:r>
            <a:r>
              <a:rPr lang="uk-UA" dirty="0"/>
              <a:t> вода витягує з м’яса та овочів поживні та смакові речовини.</a:t>
            </a:r>
          </a:p>
          <a:p>
            <a:pPr lvl="0"/>
            <a:r>
              <a:rPr lang="uk-UA" b="1" dirty="0"/>
              <a:t>Приготування настоянок і відварів:</a:t>
            </a:r>
            <a:r>
              <a:rPr lang="uk-UA" dirty="0"/>
              <a:t> вилучення корисних </a:t>
            </a:r>
            <a:r>
              <a:rPr lang="uk-UA" dirty="0" err="1"/>
              <a:t>сполук</a:t>
            </a:r>
            <a:r>
              <a:rPr lang="uk-UA" dirty="0"/>
              <a:t> із лікарських рослин (наприклад, ромашки, м’яти).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8" name="Рисунок 7" descr="Як приготувати прозорий та наваристий курячий бульйон – інгредієнти та  рецепт - Телеграф">
            <a:extLst>
              <a:ext uri="{FF2B5EF4-FFF2-40B4-BE49-F238E27FC236}">
                <a16:creationId xmlns:a16="http://schemas.microsoft.com/office/drawing/2014/main" id="{D6F82BFE-E848-2D8B-6DA4-64DC795EA9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92" r="3" b="6141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69016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6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EA2DFD66-8CD8-FE1B-E3B6-4171BB6AB2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539" b="1"/>
          <a:stretch>
            <a:fillRect/>
          </a:stretch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79E2D-DB69-6D8F-87FD-AF7E412BE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382189"/>
            <a:ext cx="4922338" cy="1325563"/>
          </a:xfrm>
        </p:spPr>
        <p:txBody>
          <a:bodyPr>
            <a:noAutofit/>
          </a:bodyPr>
          <a:lstStyle/>
          <a:p>
            <a:r>
              <a:rPr lang="uk-UA" dirty="0"/>
              <a:t>Застосування у промисловості та медицині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4367B06-A2BF-62D9-6F79-F9DE9E935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83" y="2163092"/>
            <a:ext cx="4922338" cy="469490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b="1" dirty="0"/>
              <a:t>Фармацевтика:</a:t>
            </a:r>
            <a:r>
              <a:rPr lang="uk-UA" dirty="0"/>
              <a:t> виготовлення ліків, фітопрепаратів, вітамінів і рослинних екстрактів.</a:t>
            </a:r>
          </a:p>
          <a:p>
            <a:pPr lvl="0"/>
            <a:r>
              <a:rPr lang="uk-UA" b="1" dirty="0"/>
              <a:t>Харчова промисловість:</a:t>
            </a:r>
            <a:r>
              <a:rPr lang="uk-UA" dirty="0"/>
              <a:t> добування рослинних олій (соняшникової, оливкової), виготовлення соків, цукру з буряка.</a:t>
            </a:r>
          </a:p>
          <a:p>
            <a:pPr lvl="0"/>
            <a:r>
              <a:rPr lang="uk-UA" b="1" dirty="0"/>
              <a:t>Парфумерія та косметика:</a:t>
            </a:r>
            <a:r>
              <a:rPr lang="uk-UA" dirty="0"/>
              <a:t> вилучення ефірних олій із квітів та рослин (троянда, лаванда).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8" name="Рисунок 7" descr="5 ефірних олій, які корисні для кімнатних рослин - Новини">
            <a:extLst>
              <a:ext uri="{FF2B5EF4-FFF2-40B4-BE49-F238E27FC236}">
                <a16:creationId xmlns:a16="http://schemas.microsoft.com/office/drawing/2014/main" id="{F18C688D-058F-A298-6AD9-47B5C58E30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158" r="11505" b="2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6" name="Рисунок 5" descr="Обмежити обіг ліків, виробництво яких розташовано на території росії або  Білорусі">
            <a:extLst>
              <a:ext uri="{FF2B5EF4-FFF2-40B4-BE49-F238E27FC236}">
                <a16:creationId xmlns:a16="http://schemas.microsoft.com/office/drawing/2014/main" id="{0770D869-44CF-4895-0B8F-7250BFC915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88" r="13313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Рисунок 6" descr="Виробники олії | Бізнес Цензор">
            <a:extLst>
              <a:ext uri="{FF2B5EF4-FFF2-40B4-BE49-F238E27FC236}">
                <a16:creationId xmlns:a16="http://schemas.microsoft.com/office/drawing/2014/main" id="{9000900D-A949-2F20-A93E-CA5953D930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88" r="23124" b="1"/>
          <a:stretch>
            <a:fillRect/>
          </a:stretch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580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D98F68CA-DD8D-03A5-DBC9-E36623CCC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ED177-BC06-F3DA-E34B-D425A746F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Переваги методу екстракції</a:t>
            </a:r>
          </a:p>
        </p:txBody>
      </p:sp>
      <p:graphicFrame>
        <p:nvGraphicFramePr>
          <p:cNvPr id="9" name="Місце для вмісту 2">
            <a:extLst>
              <a:ext uri="{FF2B5EF4-FFF2-40B4-BE49-F238E27FC236}">
                <a16:creationId xmlns:a16="http://schemas.microsoft.com/office/drawing/2014/main" id="{73F684D6-6985-A017-F992-E3E9F4E43C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8011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434E9458-C64C-11AE-4C5E-2198ED7AE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6ACB6-3980-8F1D-9CA6-11209D73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81037"/>
            <a:ext cx="10515600" cy="1325563"/>
          </a:xfrm>
        </p:spPr>
        <p:txBody>
          <a:bodyPr/>
          <a:lstStyle/>
          <a:p>
            <a:r>
              <a:rPr lang="uk-UA" dirty="0"/>
              <a:t>Обмеження (недоліки) методу екстракції</a:t>
            </a:r>
          </a:p>
        </p:txBody>
      </p:sp>
      <p:graphicFrame>
        <p:nvGraphicFramePr>
          <p:cNvPr id="7" name="Місце для вмісту 2">
            <a:extLst>
              <a:ext uri="{FF2B5EF4-FFF2-40B4-BE49-F238E27FC236}">
                <a16:creationId xmlns:a16="http://schemas.microsoft.com/office/drawing/2014/main" id="{42E52409-9326-6072-53D1-0EF9FCD724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25302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581E732A-ED8D-865E-03F4-CB4517BF8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81314-6D91-FDFF-1E41-6EEB8051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Питання для обговорення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9222209-9381-C427-CCAE-681DA2BDA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/>
              <a:t>Чому для заварювання чаю краще використовувати гарячу воду, а не холодну?</a:t>
            </a:r>
          </a:p>
          <a:p>
            <a:pPr lvl="0"/>
            <a:r>
              <a:rPr lang="uk-UA" dirty="0"/>
              <a:t>Яка речовина виступає екстрагентом під час приготування ромашкового відвару?</a:t>
            </a:r>
          </a:p>
          <a:p>
            <a:pPr lvl="0"/>
            <a:r>
              <a:rPr lang="uk-UA" dirty="0"/>
              <a:t>Чим екстракція відрізняється від звичайного фільтрування?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36399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CB351-918D-2F5C-258F-4507285DD9F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/>
                </a:solidFill>
              </a:rPr>
              <a:t>Працюємо самостійно!</a:t>
            </a:r>
            <a:br>
              <a:rPr lang="uk-UA" b="1" dirty="0">
                <a:solidFill>
                  <a:schemeClr val="accent1"/>
                </a:solidFill>
              </a:rPr>
            </a:br>
            <a:r>
              <a:rPr lang="uk-UA" sz="3200" i="1" dirty="0">
                <a:solidFill>
                  <a:schemeClr val="accent1"/>
                </a:solidFill>
              </a:rPr>
              <a:t>Поміркуйте, як видалити плями з одягу, якщо вони мають різний хімічний склад</a:t>
            </a:r>
            <a:endParaRPr lang="uk-UA" sz="3200" b="1" i="1" dirty="0">
              <a:solidFill>
                <a:schemeClr val="accent1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6FC38B3-999E-B635-832F-7606D7CE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480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Заповніть таблицю «Плями й рекомендовані розчинники»</a:t>
            </a: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4AFF8064-DBF8-A41F-D8C7-06D562670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479353"/>
              </p:ext>
            </p:extLst>
          </p:nvPr>
        </p:nvGraphicFramePr>
        <p:xfrm>
          <a:off x="940686" y="2334234"/>
          <a:ext cx="10310628" cy="3960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981">
                  <a:extLst>
                    <a:ext uri="{9D8B030D-6E8A-4147-A177-3AD203B41FA5}">
                      <a16:colId xmlns:a16="http://schemas.microsoft.com/office/drawing/2014/main" val="1577145845"/>
                    </a:ext>
                  </a:extLst>
                </a:gridCol>
                <a:gridCol w="4535771">
                  <a:extLst>
                    <a:ext uri="{9D8B030D-6E8A-4147-A177-3AD203B41FA5}">
                      <a16:colId xmlns:a16="http://schemas.microsoft.com/office/drawing/2014/main" val="1171056588"/>
                    </a:ext>
                  </a:extLst>
                </a:gridCol>
                <a:gridCol w="3436876">
                  <a:extLst>
                    <a:ext uri="{9D8B030D-6E8A-4147-A177-3AD203B41FA5}">
                      <a16:colId xmlns:a16="http://schemas.microsoft.com/office/drawing/2014/main" val="1708184088"/>
                    </a:ext>
                  </a:extLst>
                </a:gridCol>
              </a:tblGrid>
              <a:tr h="522993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Тип плями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Хімічна природа (полярна ⁄ неполярна речовина)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Рекомендований розчинник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90861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Жир, масло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580667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Кава, чай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42375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Чорнило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27181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Кров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80841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Фарба, лак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12950"/>
                  </a:ext>
                </a:extLst>
              </a:tr>
              <a:tr h="522993">
                <a:tc>
                  <a:txBody>
                    <a:bodyPr/>
                    <a:lstStyle/>
                    <a:p>
                      <a:r>
                        <a:rPr lang="uk-UA" sz="2400" b="1" dirty="0"/>
                        <a:t>Трава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188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446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я «Фон презентации химия» — бесплатное скачивание на Magnific  (ранее Freepik)">
            <a:extLst>
              <a:ext uri="{FF2B5EF4-FFF2-40B4-BE49-F238E27FC236}">
                <a16:creationId xmlns:a16="http://schemas.microsoft.com/office/drawing/2014/main" id="{A0578F37-737C-082F-C53C-384A5630A2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574"/>
          <a:stretch>
            <a:fillRect/>
          </a:stretch>
        </p:blipFill>
        <p:spPr>
          <a:xfrm>
            <a:off x="5650992" y="10"/>
            <a:ext cx="6541008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BBF1F-A7A2-1FAA-ACDE-2933316B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140" y="561093"/>
            <a:ext cx="4085665" cy="1402470"/>
          </a:xfrm>
        </p:spPr>
        <p:txBody>
          <a:bodyPr>
            <a:normAutofit/>
          </a:bodyPr>
          <a:lstStyle/>
          <a:p>
            <a:r>
              <a:rPr lang="uk-UA" dirty="0"/>
              <a:t>Підсумок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BFD64A8-1EBF-8081-7249-EDF62797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76262"/>
            <a:ext cx="4996543" cy="4420629"/>
          </a:xfrm>
        </p:spPr>
        <p:txBody>
          <a:bodyPr>
            <a:normAutofit/>
          </a:bodyPr>
          <a:lstStyle/>
          <a:p>
            <a:pPr lvl="0"/>
            <a:r>
              <a:rPr lang="uk-UA" dirty="0"/>
              <a:t>Екстракція — важливий фізико-хімічний метод розділення сумішей.</a:t>
            </a:r>
          </a:p>
          <a:p>
            <a:pPr lvl="0"/>
            <a:r>
              <a:rPr lang="uk-UA" dirty="0"/>
              <a:t>Вона базується на різній розчинності речовин у певних розчинниках.</a:t>
            </a:r>
          </a:p>
          <a:p>
            <a:pPr lvl="0"/>
            <a:r>
              <a:rPr lang="uk-UA" dirty="0"/>
              <a:t>Широко використовується як у повсякденному побуті, так і в сучасній індустрії.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807636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6F218-D7DB-2099-ECCA-E4A0DFF7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Домашнє завдання: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F6514F9-81DF-CB7B-8F60-21307C046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Прочитати §7, </a:t>
            </a:r>
          </a:p>
          <a:p>
            <a:r>
              <a:rPr lang="uk-UA" dirty="0"/>
              <a:t>Виконати впр.77 ст.60</a:t>
            </a:r>
          </a:p>
        </p:txBody>
      </p:sp>
    </p:spTree>
    <p:extLst>
      <p:ext uri="{BB962C8B-B14F-4D97-AF65-F5344CB8AC3E}">
        <p14:creationId xmlns:p14="http://schemas.microsoft.com/office/powerpoint/2010/main" val="38447700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382</Words>
  <Application>Microsoft Office PowerPoint</Application>
  <PresentationFormat>Широкий екран</PresentationFormat>
  <Paragraphs>45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Тема Office</vt:lpstr>
      <vt:lpstr>Тема: Екстракція речовин як метод розділення сумішей </vt:lpstr>
      <vt:lpstr>Що таке екстракція?</vt:lpstr>
      <vt:lpstr>Презентація PowerPoint</vt:lpstr>
      <vt:lpstr>Презентація PowerPoint</vt:lpstr>
      <vt:lpstr>Презентація PowerPoint</vt:lpstr>
      <vt:lpstr>Екстракція в нашому щоденному житті</vt:lpstr>
      <vt:lpstr>Застосування у промисловості та медицині</vt:lpstr>
      <vt:lpstr>Переваги методу екстракції</vt:lpstr>
      <vt:lpstr>Обмеження (недоліки) методу екстракції</vt:lpstr>
      <vt:lpstr>Питання для обговорення</vt:lpstr>
      <vt:lpstr>Працюємо самостійно! Поміркуйте, як видалити плями з одягу, якщо вони мають різний хімічний склад</vt:lpstr>
      <vt:lpstr>Підсумок</vt:lpstr>
      <vt:lpstr>Домашнє завдання: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Екстракція речовин як метод розділення сумішей </dc:title>
  <dc:creator>Альона Москальчук</dc:creator>
  <cp:lastModifiedBy>un23 60487</cp:lastModifiedBy>
  <cp:revision>2</cp:revision>
  <dcterms:created xsi:type="dcterms:W3CDTF">2026-10-06T16:12:29Z</dcterms:created>
  <dcterms:modified xsi:type="dcterms:W3CDTF">2026-10-17T12:04:47Z</dcterms:modified>
</cp:coreProperties>
</file>