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86" r:id="rId17"/>
    <p:sldId id="283" r:id="rId18"/>
    <p:sldId id="284" r:id="rId19"/>
    <p:sldId id="285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7" r:id="rId29"/>
    <p:sldId id="288" r:id="rId30"/>
    <p:sldId id="280" r:id="rId31"/>
    <p:sldId id="281" r:id="rId32"/>
    <p:sldId id="282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229DE9-245D-4122-A180-308C8CF75D79}" v="2322" dt="2021-01-11T16:40:28.265"/>
    <p1510:client id="{A01B5ED5-E708-446D-9B7F-DD27F8B5B018}" v="25" dt="2022-07-14T08:21:19.946"/>
    <p1510:client id="{DCB66184-262C-4435-9E64-3F1DE573923C}" v="301" dt="2022-07-28T08:42:04.465"/>
    <p1510:client id="{F69E3D1D-0351-42F2-85AF-E8FFF9976BDE}" v="2106" dt="2021-01-11T14:42:16.5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0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Tuesday, February 10,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23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Tuesday, February 10,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5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2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65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1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74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37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44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29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1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Tuesday, February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66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Tuesday, February 10,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226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2" r:id="rId6"/>
    <p:sldLayoutId id="2147483668" r:id="rId7"/>
    <p:sldLayoutId id="2147483669" r:id="rId8"/>
    <p:sldLayoutId id="2147483670" r:id="rId9"/>
    <p:sldLayoutId id="2147483671" r:id="rId10"/>
    <p:sldLayoutId id="2147483673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0">
            <a:extLst>
              <a:ext uri="{FF2B5EF4-FFF2-40B4-BE49-F238E27FC236}">
                <a16:creationId xmlns:a16="http://schemas.microsoft.com/office/drawing/2014/main" id="{B3E9F3C4-0623-4F2B-A4FE-187D7B73C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2">
            <a:extLst>
              <a:ext uri="{FF2B5EF4-FFF2-40B4-BE49-F238E27FC236}">
                <a16:creationId xmlns:a16="http://schemas.microsoft.com/office/drawing/2014/main" id="{9DD24FF2-0EF7-4840-85F9-E82A0C371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3026" y="1084750"/>
            <a:ext cx="10608515" cy="3409535"/>
          </a:xfrm>
        </p:spPr>
        <p:txBody>
          <a:bodyPr>
            <a:norm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Прилуцький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заклад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-садок)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 № 26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Прилуцької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Чернігівської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кейс   на тему :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dirty="0">
                <a:cs typeface="Calibri Light"/>
              </a:rPr>
            </a:br>
            <a:r>
              <a:rPr lang="ru-RU" sz="36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 для </a:t>
            </a:r>
            <a:r>
              <a:rPr lang="ru-RU" sz="36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дошкільнят</a:t>
            </a:r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електронної</a:t>
            </a:r>
            <a:r>
              <a:rPr lang="ru-RU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книги 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14721" y="4182812"/>
            <a:ext cx="5746193" cy="99367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</a:rPr>
              <a:t>https://bookcreator.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ea typeface="+mn-lt"/>
                <a:cs typeface="+mn-lt"/>
              </a:rPr>
              <a:t>com/</a:t>
            </a:r>
            <a:endParaRPr lang="ru-RU" dirty="0">
              <a:solidFill>
                <a:schemeClr val="tx2">
                  <a:lumMod val="90000"/>
                </a:schemeClr>
              </a:solidFill>
              <a:cs typeface="Calibri"/>
            </a:endParaRPr>
          </a:p>
        </p:txBody>
      </p:sp>
      <p:sp>
        <p:nvSpPr>
          <p:cNvPr id="46" name="Freeform 78">
            <a:extLst>
              <a:ext uri="{FF2B5EF4-FFF2-40B4-BE49-F238E27FC236}">
                <a16:creationId xmlns:a16="http://schemas.microsoft.com/office/drawing/2014/main" id="{703DF8EC-903F-4FF4-B443-3B8B5DEF5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600114">
            <a:off x="4532666" y="457418"/>
            <a:ext cx="694205" cy="713383"/>
          </a:xfrm>
          <a:custGeom>
            <a:avLst/>
            <a:gdLst>
              <a:gd name="T0" fmla="*/ 32 w 58"/>
              <a:gd name="T1" fmla="*/ 56 h 60"/>
              <a:gd name="T2" fmla="*/ 24 w 58"/>
              <a:gd name="T3" fmla="*/ 48 h 60"/>
              <a:gd name="T4" fmla="*/ 14 w 58"/>
              <a:gd name="T5" fmla="*/ 36 h 60"/>
              <a:gd name="T6" fmla="*/ 7 w 58"/>
              <a:gd name="T7" fmla="*/ 29 h 60"/>
              <a:gd name="T8" fmla="*/ 1 w 58"/>
              <a:gd name="T9" fmla="*/ 17 h 60"/>
              <a:gd name="T10" fmla="*/ 7 w 58"/>
              <a:gd name="T11" fmla="*/ 4 h 60"/>
              <a:gd name="T12" fmla="*/ 17 w 58"/>
              <a:gd name="T13" fmla="*/ 1 h 60"/>
              <a:gd name="T14" fmla="*/ 29 w 58"/>
              <a:gd name="T15" fmla="*/ 6 h 60"/>
              <a:gd name="T16" fmla="*/ 31 w 58"/>
              <a:gd name="T17" fmla="*/ 8 h 60"/>
              <a:gd name="T18" fmla="*/ 38 w 58"/>
              <a:gd name="T19" fmla="*/ 15 h 60"/>
              <a:gd name="T20" fmla="*/ 44 w 58"/>
              <a:gd name="T21" fmla="*/ 22 h 60"/>
              <a:gd name="T22" fmla="*/ 54 w 58"/>
              <a:gd name="T23" fmla="*/ 33 h 60"/>
              <a:gd name="T24" fmla="*/ 58 w 58"/>
              <a:gd name="T25" fmla="*/ 44 h 60"/>
              <a:gd name="T26" fmla="*/ 53 w 58"/>
              <a:gd name="T27" fmla="*/ 54 h 60"/>
              <a:gd name="T28" fmla="*/ 42 w 58"/>
              <a:gd name="T29" fmla="*/ 60 h 60"/>
              <a:gd name="T30" fmla="*/ 32 w 58"/>
              <a:gd name="T31" fmla="*/ 56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8" h="60">
                <a:moveTo>
                  <a:pt x="32" y="56"/>
                </a:moveTo>
                <a:cubicBezTo>
                  <a:pt x="30" y="54"/>
                  <a:pt x="31" y="55"/>
                  <a:pt x="24" y="48"/>
                </a:cubicBezTo>
                <a:cubicBezTo>
                  <a:pt x="17" y="40"/>
                  <a:pt x="14" y="36"/>
                  <a:pt x="14" y="36"/>
                </a:cubicBezTo>
                <a:cubicBezTo>
                  <a:pt x="8" y="30"/>
                  <a:pt x="14" y="37"/>
                  <a:pt x="7" y="29"/>
                </a:cubicBezTo>
                <a:cubicBezTo>
                  <a:pt x="3" y="24"/>
                  <a:pt x="1" y="20"/>
                  <a:pt x="1" y="17"/>
                </a:cubicBezTo>
                <a:cubicBezTo>
                  <a:pt x="0" y="13"/>
                  <a:pt x="3" y="9"/>
                  <a:pt x="7" y="4"/>
                </a:cubicBezTo>
                <a:cubicBezTo>
                  <a:pt x="10" y="2"/>
                  <a:pt x="13" y="0"/>
                  <a:pt x="17" y="1"/>
                </a:cubicBezTo>
                <a:cubicBezTo>
                  <a:pt x="21" y="1"/>
                  <a:pt x="25" y="3"/>
                  <a:pt x="29" y="6"/>
                </a:cubicBezTo>
                <a:cubicBezTo>
                  <a:pt x="31" y="8"/>
                  <a:pt x="31" y="8"/>
                  <a:pt x="31" y="8"/>
                </a:cubicBezTo>
                <a:cubicBezTo>
                  <a:pt x="33" y="11"/>
                  <a:pt x="37" y="15"/>
                  <a:pt x="38" y="15"/>
                </a:cubicBezTo>
                <a:cubicBezTo>
                  <a:pt x="42" y="20"/>
                  <a:pt x="40" y="18"/>
                  <a:pt x="44" y="22"/>
                </a:cubicBezTo>
                <a:cubicBezTo>
                  <a:pt x="51" y="29"/>
                  <a:pt x="50" y="29"/>
                  <a:pt x="54" y="33"/>
                </a:cubicBezTo>
                <a:cubicBezTo>
                  <a:pt x="57" y="37"/>
                  <a:pt x="58" y="40"/>
                  <a:pt x="58" y="44"/>
                </a:cubicBezTo>
                <a:cubicBezTo>
                  <a:pt x="58" y="47"/>
                  <a:pt x="56" y="50"/>
                  <a:pt x="53" y="54"/>
                </a:cubicBezTo>
                <a:cubicBezTo>
                  <a:pt x="49" y="58"/>
                  <a:pt x="45" y="60"/>
                  <a:pt x="42" y="60"/>
                </a:cubicBezTo>
                <a:cubicBezTo>
                  <a:pt x="39" y="60"/>
                  <a:pt x="36" y="59"/>
                  <a:pt x="32" y="5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48" name="Freeform 79">
            <a:extLst>
              <a:ext uri="{FF2B5EF4-FFF2-40B4-BE49-F238E27FC236}">
                <a16:creationId xmlns:a16="http://schemas.microsoft.com/office/drawing/2014/main" id="{00B4453B-3251-479A-995C-568CE6203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600114">
            <a:off x="5791465" y="208957"/>
            <a:ext cx="587404" cy="943792"/>
          </a:xfrm>
          <a:custGeom>
            <a:avLst/>
            <a:gdLst>
              <a:gd name="T0" fmla="*/ 15 w 49"/>
              <a:gd name="T1" fmla="*/ 65 h 79"/>
              <a:gd name="T2" fmla="*/ 12 w 49"/>
              <a:gd name="T3" fmla="*/ 54 h 79"/>
              <a:gd name="T4" fmla="*/ 8 w 49"/>
              <a:gd name="T5" fmla="*/ 33 h 79"/>
              <a:gd name="T6" fmla="*/ 38 w 49"/>
              <a:gd name="T7" fmla="*/ 24 h 79"/>
              <a:gd name="T8" fmla="*/ 45 w 49"/>
              <a:gd name="T9" fmla="*/ 70 h 79"/>
              <a:gd name="T10" fmla="*/ 15 w 49"/>
              <a:gd name="T11" fmla="*/ 65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79">
                <a:moveTo>
                  <a:pt x="15" y="65"/>
                </a:moveTo>
                <a:cubicBezTo>
                  <a:pt x="14" y="59"/>
                  <a:pt x="13" y="58"/>
                  <a:pt x="12" y="54"/>
                </a:cubicBezTo>
                <a:cubicBezTo>
                  <a:pt x="11" y="45"/>
                  <a:pt x="10" y="40"/>
                  <a:pt x="8" y="33"/>
                </a:cubicBezTo>
                <a:cubicBezTo>
                  <a:pt x="0" y="9"/>
                  <a:pt x="34" y="0"/>
                  <a:pt x="38" y="24"/>
                </a:cubicBezTo>
                <a:cubicBezTo>
                  <a:pt x="43" y="43"/>
                  <a:pt x="49" y="60"/>
                  <a:pt x="45" y="70"/>
                </a:cubicBezTo>
                <a:cubicBezTo>
                  <a:pt x="38" y="77"/>
                  <a:pt x="19" y="79"/>
                  <a:pt x="15" y="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49" name="Freeform 85">
            <a:extLst>
              <a:ext uri="{FF2B5EF4-FFF2-40B4-BE49-F238E27FC236}">
                <a16:creationId xmlns:a16="http://schemas.microsoft.com/office/drawing/2014/main" id="{A4A5B20B-437F-4239-9753-30EB5AB90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600114">
            <a:off x="7087193" y="460605"/>
            <a:ext cx="427203" cy="775416"/>
          </a:xfrm>
          <a:custGeom>
            <a:avLst/>
            <a:gdLst>
              <a:gd name="T0" fmla="*/ 36 w 36"/>
              <a:gd name="T1" fmla="*/ 15 h 65"/>
              <a:gd name="T2" fmla="*/ 34 w 36"/>
              <a:gd name="T3" fmla="*/ 5 h 65"/>
              <a:gd name="T4" fmla="*/ 28 w 36"/>
              <a:gd name="T5" fmla="*/ 1 h 65"/>
              <a:gd name="T6" fmla="*/ 23 w 36"/>
              <a:gd name="T7" fmla="*/ 0 h 65"/>
              <a:gd name="T8" fmla="*/ 13 w 36"/>
              <a:gd name="T9" fmla="*/ 1 h 65"/>
              <a:gd name="T10" fmla="*/ 7 w 36"/>
              <a:gd name="T11" fmla="*/ 9 h 65"/>
              <a:gd name="T12" fmla="*/ 4 w 36"/>
              <a:gd name="T13" fmla="*/ 19 h 65"/>
              <a:gd name="T14" fmla="*/ 0 w 36"/>
              <a:gd name="T15" fmla="*/ 44 h 65"/>
              <a:gd name="T16" fmla="*/ 1 w 36"/>
              <a:gd name="T17" fmla="*/ 58 h 65"/>
              <a:gd name="T18" fmla="*/ 8 w 36"/>
              <a:gd name="T19" fmla="*/ 64 h 65"/>
              <a:gd name="T20" fmla="*/ 16 w 36"/>
              <a:gd name="T21" fmla="*/ 65 h 65"/>
              <a:gd name="T22" fmla="*/ 25 w 36"/>
              <a:gd name="T23" fmla="*/ 63 h 65"/>
              <a:gd name="T24" fmla="*/ 31 w 36"/>
              <a:gd name="T25" fmla="*/ 55 h 65"/>
              <a:gd name="T26" fmla="*/ 34 w 36"/>
              <a:gd name="T27" fmla="*/ 40 h 65"/>
              <a:gd name="T28" fmla="*/ 36 w 36"/>
              <a:gd name="T29" fmla="*/ 1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" h="65">
                <a:moveTo>
                  <a:pt x="36" y="15"/>
                </a:moveTo>
                <a:cubicBezTo>
                  <a:pt x="36" y="10"/>
                  <a:pt x="35" y="7"/>
                  <a:pt x="34" y="5"/>
                </a:cubicBezTo>
                <a:cubicBezTo>
                  <a:pt x="33" y="3"/>
                  <a:pt x="31" y="2"/>
                  <a:pt x="28" y="1"/>
                </a:cubicBezTo>
                <a:cubicBezTo>
                  <a:pt x="27" y="1"/>
                  <a:pt x="25" y="1"/>
                  <a:pt x="23" y="0"/>
                </a:cubicBezTo>
                <a:cubicBezTo>
                  <a:pt x="19" y="0"/>
                  <a:pt x="16" y="0"/>
                  <a:pt x="13" y="1"/>
                </a:cubicBezTo>
                <a:cubicBezTo>
                  <a:pt x="11" y="2"/>
                  <a:pt x="9" y="4"/>
                  <a:pt x="7" y="9"/>
                </a:cubicBezTo>
                <a:cubicBezTo>
                  <a:pt x="6" y="13"/>
                  <a:pt x="5" y="17"/>
                  <a:pt x="4" y="19"/>
                </a:cubicBezTo>
                <a:cubicBezTo>
                  <a:pt x="2" y="29"/>
                  <a:pt x="0" y="44"/>
                  <a:pt x="0" y="44"/>
                </a:cubicBezTo>
                <a:cubicBezTo>
                  <a:pt x="0" y="50"/>
                  <a:pt x="0" y="55"/>
                  <a:pt x="1" y="58"/>
                </a:cubicBezTo>
                <a:cubicBezTo>
                  <a:pt x="2" y="61"/>
                  <a:pt x="5" y="63"/>
                  <a:pt x="8" y="64"/>
                </a:cubicBezTo>
                <a:cubicBezTo>
                  <a:pt x="11" y="65"/>
                  <a:pt x="13" y="65"/>
                  <a:pt x="16" y="65"/>
                </a:cubicBezTo>
                <a:cubicBezTo>
                  <a:pt x="19" y="65"/>
                  <a:pt x="22" y="64"/>
                  <a:pt x="25" y="63"/>
                </a:cubicBezTo>
                <a:cubicBezTo>
                  <a:pt x="28" y="61"/>
                  <a:pt x="30" y="59"/>
                  <a:pt x="31" y="55"/>
                </a:cubicBezTo>
                <a:cubicBezTo>
                  <a:pt x="32" y="50"/>
                  <a:pt x="31" y="54"/>
                  <a:pt x="34" y="40"/>
                </a:cubicBezTo>
                <a:lnTo>
                  <a:pt x="36" y="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51" name="Freeform 87">
            <a:extLst>
              <a:ext uri="{FF2B5EF4-FFF2-40B4-BE49-F238E27FC236}">
                <a16:creationId xmlns:a16="http://schemas.microsoft.com/office/drawing/2014/main" id="{14874823-A924-45C1-B19B-8468C071F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4430858">
            <a:off x="4571743" y="5281959"/>
            <a:ext cx="626472" cy="670149"/>
          </a:xfrm>
          <a:custGeom>
            <a:avLst/>
            <a:gdLst>
              <a:gd name="T0" fmla="*/ 0 w 55"/>
              <a:gd name="T1" fmla="*/ 17 h 59"/>
              <a:gd name="T2" fmla="*/ 1 w 55"/>
              <a:gd name="T3" fmla="*/ 11 h 59"/>
              <a:gd name="T4" fmla="*/ 4 w 55"/>
              <a:gd name="T5" fmla="*/ 6 h 59"/>
              <a:gd name="T6" fmla="*/ 7 w 55"/>
              <a:gd name="T7" fmla="*/ 4 h 59"/>
              <a:gd name="T8" fmla="*/ 14 w 55"/>
              <a:gd name="T9" fmla="*/ 0 h 59"/>
              <a:gd name="T10" fmla="*/ 23 w 55"/>
              <a:gd name="T11" fmla="*/ 3 h 59"/>
              <a:gd name="T12" fmla="*/ 31 w 55"/>
              <a:gd name="T13" fmla="*/ 11 h 59"/>
              <a:gd name="T14" fmla="*/ 38 w 55"/>
              <a:gd name="T15" fmla="*/ 20 h 59"/>
              <a:gd name="T16" fmla="*/ 48 w 55"/>
              <a:gd name="T17" fmla="*/ 31 h 59"/>
              <a:gd name="T18" fmla="*/ 55 w 55"/>
              <a:gd name="T19" fmla="*/ 43 h 59"/>
              <a:gd name="T20" fmla="*/ 49 w 55"/>
              <a:gd name="T21" fmla="*/ 55 h 59"/>
              <a:gd name="T22" fmla="*/ 38 w 55"/>
              <a:gd name="T23" fmla="*/ 59 h 59"/>
              <a:gd name="T24" fmla="*/ 33 w 55"/>
              <a:gd name="T25" fmla="*/ 58 h 59"/>
              <a:gd name="T26" fmla="*/ 26 w 55"/>
              <a:gd name="T27" fmla="*/ 53 h 59"/>
              <a:gd name="T28" fmla="*/ 5 w 55"/>
              <a:gd name="T29" fmla="*/ 27 h 59"/>
              <a:gd name="T30" fmla="*/ 0 w 55"/>
              <a:gd name="T31" fmla="*/ 17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5" h="59">
                <a:moveTo>
                  <a:pt x="0" y="17"/>
                </a:moveTo>
                <a:cubicBezTo>
                  <a:pt x="0" y="14"/>
                  <a:pt x="0" y="12"/>
                  <a:pt x="1" y="11"/>
                </a:cubicBezTo>
                <a:cubicBezTo>
                  <a:pt x="2" y="9"/>
                  <a:pt x="3" y="8"/>
                  <a:pt x="4" y="6"/>
                </a:cubicBezTo>
                <a:cubicBezTo>
                  <a:pt x="6" y="5"/>
                  <a:pt x="7" y="4"/>
                  <a:pt x="7" y="4"/>
                </a:cubicBezTo>
                <a:cubicBezTo>
                  <a:pt x="9" y="2"/>
                  <a:pt x="12" y="1"/>
                  <a:pt x="14" y="0"/>
                </a:cubicBezTo>
                <a:cubicBezTo>
                  <a:pt x="17" y="0"/>
                  <a:pt x="20" y="1"/>
                  <a:pt x="23" y="3"/>
                </a:cubicBezTo>
                <a:cubicBezTo>
                  <a:pt x="26" y="4"/>
                  <a:pt x="29" y="7"/>
                  <a:pt x="31" y="11"/>
                </a:cubicBezTo>
                <a:cubicBezTo>
                  <a:pt x="38" y="20"/>
                  <a:pt x="38" y="20"/>
                  <a:pt x="38" y="20"/>
                </a:cubicBezTo>
                <a:cubicBezTo>
                  <a:pt x="48" y="31"/>
                  <a:pt x="48" y="31"/>
                  <a:pt x="48" y="31"/>
                </a:cubicBezTo>
                <a:cubicBezTo>
                  <a:pt x="52" y="36"/>
                  <a:pt x="54" y="40"/>
                  <a:pt x="55" y="43"/>
                </a:cubicBezTo>
                <a:cubicBezTo>
                  <a:pt x="55" y="47"/>
                  <a:pt x="54" y="52"/>
                  <a:pt x="49" y="55"/>
                </a:cubicBezTo>
                <a:cubicBezTo>
                  <a:pt x="45" y="58"/>
                  <a:pt x="41" y="59"/>
                  <a:pt x="38" y="59"/>
                </a:cubicBezTo>
                <a:cubicBezTo>
                  <a:pt x="37" y="59"/>
                  <a:pt x="35" y="59"/>
                  <a:pt x="33" y="58"/>
                </a:cubicBezTo>
                <a:cubicBezTo>
                  <a:pt x="31" y="57"/>
                  <a:pt x="29" y="55"/>
                  <a:pt x="26" y="53"/>
                </a:cubicBezTo>
                <a:cubicBezTo>
                  <a:pt x="23" y="50"/>
                  <a:pt x="5" y="27"/>
                  <a:pt x="5" y="27"/>
                </a:cubicBezTo>
                <a:cubicBezTo>
                  <a:pt x="2" y="23"/>
                  <a:pt x="0" y="19"/>
                  <a:pt x="0" y="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53" name="Freeform 80">
            <a:extLst>
              <a:ext uri="{FF2B5EF4-FFF2-40B4-BE49-F238E27FC236}">
                <a16:creationId xmlns:a16="http://schemas.microsoft.com/office/drawing/2014/main" id="{A9402C84-62F4-4868-AF08-B13A6194A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5690691" y="5562952"/>
            <a:ext cx="749228" cy="383544"/>
          </a:xfrm>
          <a:custGeom>
            <a:avLst/>
            <a:gdLst>
              <a:gd name="T0" fmla="*/ 53 w 66"/>
              <a:gd name="T1" fmla="*/ 33 h 34"/>
              <a:gd name="T2" fmla="*/ 39 w 66"/>
              <a:gd name="T3" fmla="*/ 33 h 34"/>
              <a:gd name="T4" fmla="*/ 21 w 66"/>
              <a:gd name="T5" fmla="*/ 33 h 34"/>
              <a:gd name="T6" fmla="*/ 12 w 66"/>
              <a:gd name="T7" fmla="*/ 32 h 34"/>
              <a:gd name="T8" fmla="*/ 3 w 66"/>
              <a:gd name="T9" fmla="*/ 28 h 34"/>
              <a:gd name="T10" fmla="*/ 0 w 66"/>
              <a:gd name="T11" fmla="*/ 21 h 34"/>
              <a:gd name="T12" fmla="*/ 0 w 66"/>
              <a:gd name="T13" fmla="*/ 16 h 34"/>
              <a:gd name="T14" fmla="*/ 3 w 66"/>
              <a:gd name="T15" fmla="*/ 7 h 34"/>
              <a:gd name="T16" fmla="*/ 11 w 66"/>
              <a:gd name="T17" fmla="*/ 3 h 34"/>
              <a:gd name="T18" fmla="*/ 23 w 66"/>
              <a:gd name="T19" fmla="*/ 2 h 34"/>
              <a:gd name="T20" fmla="*/ 43 w 66"/>
              <a:gd name="T21" fmla="*/ 0 h 34"/>
              <a:gd name="T22" fmla="*/ 48 w 66"/>
              <a:gd name="T23" fmla="*/ 0 h 34"/>
              <a:gd name="T24" fmla="*/ 62 w 66"/>
              <a:gd name="T25" fmla="*/ 4 h 34"/>
              <a:gd name="T26" fmla="*/ 66 w 66"/>
              <a:gd name="T27" fmla="*/ 13 h 34"/>
              <a:gd name="T28" fmla="*/ 66 w 66"/>
              <a:gd name="T29" fmla="*/ 20 h 34"/>
              <a:gd name="T30" fmla="*/ 62 w 66"/>
              <a:gd name="T31" fmla="*/ 29 h 34"/>
              <a:gd name="T32" fmla="*/ 53 w 66"/>
              <a:gd name="T33" fmla="*/ 3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6" h="34">
                <a:moveTo>
                  <a:pt x="53" y="33"/>
                </a:moveTo>
                <a:cubicBezTo>
                  <a:pt x="47" y="33"/>
                  <a:pt x="53" y="34"/>
                  <a:pt x="39" y="33"/>
                </a:cubicBezTo>
                <a:cubicBezTo>
                  <a:pt x="24" y="33"/>
                  <a:pt x="21" y="33"/>
                  <a:pt x="21" y="33"/>
                </a:cubicBezTo>
                <a:cubicBezTo>
                  <a:pt x="12" y="32"/>
                  <a:pt x="12" y="32"/>
                  <a:pt x="12" y="32"/>
                </a:cubicBezTo>
                <a:cubicBezTo>
                  <a:pt x="7" y="31"/>
                  <a:pt x="4" y="30"/>
                  <a:pt x="3" y="28"/>
                </a:cubicBezTo>
                <a:cubicBezTo>
                  <a:pt x="1" y="26"/>
                  <a:pt x="0" y="24"/>
                  <a:pt x="0" y="21"/>
                </a:cubicBezTo>
                <a:cubicBezTo>
                  <a:pt x="0" y="21"/>
                  <a:pt x="0" y="19"/>
                  <a:pt x="0" y="16"/>
                </a:cubicBezTo>
                <a:cubicBezTo>
                  <a:pt x="0" y="13"/>
                  <a:pt x="1" y="10"/>
                  <a:pt x="3" y="7"/>
                </a:cubicBezTo>
                <a:cubicBezTo>
                  <a:pt x="4" y="5"/>
                  <a:pt x="7" y="3"/>
                  <a:pt x="11" y="3"/>
                </a:cubicBezTo>
                <a:cubicBezTo>
                  <a:pt x="16" y="2"/>
                  <a:pt x="20" y="2"/>
                  <a:pt x="23" y="2"/>
                </a:cubicBezTo>
                <a:cubicBezTo>
                  <a:pt x="32" y="1"/>
                  <a:pt x="37" y="0"/>
                  <a:pt x="43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1"/>
                  <a:pt x="59" y="3"/>
                  <a:pt x="62" y="4"/>
                </a:cubicBezTo>
                <a:cubicBezTo>
                  <a:pt x="65" y="6"/>
                  <a:pt x="66" y="9"/>
                  <a:pt x="66" y="13"/>
                </a:cubicBezTo>
                <a:cubicBezTo>
                  <a:pt x="66" y="15"/>
                  <a:pt x="66" y="17"/>
                  <a:pt x="66" y="20"/>
                </a:cubicBezTo>
                <a:cubicBezTo>
                  <a:pt x="65" y="23"/>
                  <a:pt x="64" y="26"/>
                  <a:pt x="62" y="29"/>
                </a:cubicBezTo>
                <a:cubicBezTo>
                  <a:pt x="60" y="31"/>
                  <a:pt x="57" y="32"/>
                  <a:pt x="53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55" name="Freeform 84">
            <a:extLst>
              <a:ext uri="{FF2B5EF4-FFF2-40B4-BE49-F238E27FC236}">
                <a16:creationId xmlns:a16="http://schemas.microsoft.com/office/drawing/2014/main" id="{801ACD2F-9E03-4258-BB7D-5006BA0BD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6274527">
            <a:off x="6910134" y="5273050"/>
            <a:ext cx="647637" cy="678578"/>
          </a:xfrm>
          <a:custGeom>
            <a:avLst/>
            <a:gdLst>
              <a:gd name="T0" fmla="*/ 4 w 57"/>
              <a:gd name="T1" fmla="*/ 34 h 60"/>
              <a:gd name="T2" fmla="*/ 17 w 57"/>
              <a:gd name="T3" fmla="*/ 18 h 60"/>
              <a:gd name="T4" fmla="*/ 26 w 57"/>
              <a:gd name="T5" fmla="*/ 8 h 60"/>
              <a:gd name="T6" fmla="*/ 29 w 57"/>
              <a:gd name="T7" fmla="*/ 5 h 60"/>
              <a:gd name="T8" fmla="*/ 41 w 57"/>
              <a:gd name="T9" fmla="*/ 0 h 60"/>
              <a:gd name="T10" fmla="*/ 51 w 57"/>
              <a:gd name="T11" fmla="*/ 6 h 60"/>
              <a:gd name="T12" fmla="*/ 56 w 57"/>
              <a:gd name="T13" fmla="*/ 16 h 60"/>
              <a:gd name="T14" fmla="*/ 51 w 57"/>
              <a:gd name="T15" fmla="*/ 28 h 60"/>
              <a:gd name="T16" fmla="*/ 29 w 57"/>
              <a:gd name="T17" fmla="*/ 53 h 60"/>
              <a:gd name="T18" fmla="*/ 17 w 57"/>
              <a:gd name="T19" fmla="*/ 59 h 60"/>
              <a:gd name="T20" fmla="*/ 5 w 57"/>
              <a:gd name="T21" fmla="*/ 54 h 60"/>
              <a:gd name="T22" fmla="*/ 0 w 57"/>
              <a:gd name="T23" fmla="*/ 45 h 60"/>
              <a:gd name="T24" fmla="*/ 4 w 57"/>
              <a:gd name="T25" fmla="*/ 34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7" h="60">
                <a:moveTo>
                  <a:pt x="4" y="34"/>
                </a:moveTo>
                <a:cubicBezTo>
                  <a:pt x="5" y="33"/>
                  <a:pt x="17" y="18"/>
                  <a:pt x="17" y="18"/>
                </a:cubicBezTo>
                <a:cubicBezTo>
                  <a:pt x="21" y="14"/>
                  <a:pt x="24" y="10"/>
                  <a:pt x="26" y="8"/>
                </a:cubicBezTo>
                <a:cubicBezTo>
                  <a:pt x="29" y="5"/>
                  <a:pt x="29" y="5"/>
                  <a:pt x="29" y="5"/>
                </a:cubicBezTo>
                <a:cubicBezTo>
                  <a:pt x="34" y="2"/>
                  <a:pt x="38" y="0"/>
                  <a:pt x="41" y="0"/>
                </a:cubicBezTo>
                <a:cubicBezTo>
                  <a:pt x="44" y="1"/>
                  <a:pt x="47" y="2"/>
                  <a:pt x="51" y="6"/>
                </a:cubicBezTo>
                <a:cubicBezTo>
                  <a:pt x="55" y="10"/>
                  <a:pt x="57" y="13"/>
                  <a:pt x="56" y="16"/>
                </a:cubicBezTo>
                <a:cubicBezTo>
                  <a:pt x="56" y="19"/>
                  <a:pt x="54" y="23"/>
                  <a:pt x="51" y="28"/>
                </a:cubicBezTo>
                <a:cubicBezTo>
                  <a:pt x="51" y="28"/>
                  <a:pt x="33" y="48"/>
                  <a:pt x="29" y="53"/>
                </a:cubicBezTo>
                <a:cubicBezTo>
                  <a:pt x="25" y="57"/>
                  <a:pt x="21" y="59"/>
                  <a:pt x="17" y="59"/>
                </a:cubicBezTo>
                <a:cubicBezTo>
                  <a:pt x="13" y="60"/>
                  <a:pt x="9" y="58"/>
                  <a:pt x="5" y="54"/>
                </a:cubicBezTo>
                <a:cubicBezTo>
                  <a:pt x="2" y="51"/>
                  <a:pt x="0" y="48"/>
                  <a:pt x="0" y="45"/>
                </a:cubicBezTo>
                <a:cubicBezTo>
                  <a:pt x="0" y="42"/>
                  <a:pt x="2" y="38"/>
                  <a:pt x="4" y="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86F3B-C691-F259-BE80-D509E9569D8D}"/>
              </a:ext>
            </a:extLst>
          </p:cNvPr>
          <p:cNvSpPr txBox="1"/>
          <p:nvPr/>
        </p:nvSpPr>
        <p:spPr>
          <a:xfrm>
            <a:off x="9000565" y="5100451"/>
            <a:ext cx="29598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 err="1"/>
              <a:t>Підготувала</a:t>
            </a:r>
            <a:r>
              <a:rPr lang="ru-RU" dirty="0"/>
              <a:t> </a:t>
            </a:r>
            <a:r>
              <a:rPr lang="ru-RU" dirty="0" err="1"/>
              <a:t>вихователь</a:t>
            </a:r>
            <a:r>
              <a:rPr lang="ru-RU" dirty="0"/>
              <a:t>: </a:t>
            </a:r>
          </a:p>
          <a:p>
            <a:r>
              <a:rPr lang="ru-RU" dirty="0"/>
              <a:t>Степенкова Олена</a:t>
            </a:r>
          </a:p>
        </p:txBody>
      </p:sp>
      <p:pic>
        <p:nvPicPr>
          <p:cNvPr id="5" name="Рисунок 4" descr="Screenshot (11).png">
            <a:extLst>
              <a:ext uri="{FF2B5EF4-FFF2-40B4-BE49-F238E27FC236}">
                <a16:creationId xmlns:a16="http://schemas.microsoft.com/office/drawing/2014/main" id="{F1D50513-1722-82B5-ED01-D8FB6F74F2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569" y="4150659"/>
            <a:ext cx="4285212" cy="148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57AD0-B104-4CF3-A4E1-47E274517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Зайти за </a:t>
            </a:r>
            <a:r>
              <a:rPr lang="ru-RU" dirty="0" err="1"/>
              <a:t>посиланням</a:t>
            </a:r>
            <a:r>
              <a:rPr lang="ru-RU" dirty="0"/>
              <a:t> та </a:t>
            </a:r>
            <a:r>
              <a:rPr lang="ru-RU" dirty="0" err="1"/>
              <a:t>зареєструватися</a:t>
            </a:r>
            <a:r>
              <a:rPr lang="ru-RU" dirty="0"/>
              <a:t> на </a:t>
            </a:r>
            <a:r>
              <a:rPr lang="ru-RU" dirty="0" err="1"/>
              <a:t>сервісі</a:t>
            </a:r>
            <a:r>
              <a:rPr lang="ru-RU" dirty="0"/>
              <a:t> як педагог через Google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CC477D7-5B60-4FF5-B492-0FDE5B801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14" y="2753585"/>
            <a:ext cx="10320606" cy="2386461"/>
          </a:xfrm>
        </p:spPr>
      </p:pic>
    </p:spTree>
    <p:extLst>
      <p:ext uri="{BB962C8B-B14F-4D97-AF65-F5344CB8AC3E}">
        <p14:creationId xmlns:p14="http://schemas.microsoft.com/office/powerpoint/2010/main" val="150121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D7CF97-C693-42F5-AFF2-9C4EBFE0E6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7461D8-A691-44CC-94F5-FE4FCE899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много, фотография, закрытый, множество&#10;&#10;Автоматически созданное описание">
            <a:extLst>
              <a:ext uri="{FF2B5EF4-FFF2-40B4-BE49-F238E27FC236}">
                <a16:creationId xmlns:a16="http://schemas.microsoft.com/office/drawing/2014/main" id="{E7CBBB96-F6B8-4AEB-A2B6-7E996EAA9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215" r="-2" b="3460"/>
          <a:stretch/>
        </p:blipFill>
        <p:spPr>
          <a:xfrm>
            <a:off x="655803" y="566413"/>
            <a:ext cx="10989393" cy="5682768"/>
          </a:xfrm>
          <a:custGeom>
            <a:avLst/>
            <a:gdLst/>
            <a:ahLst/>
            <a:cxnLst/>
            <a:rect l="l" t="t" r="r" b="b"/>
            <a:pathLst>
              <a:path w="10989393" h="5682768">
                <a:moveTo>
                  <a:pt x="8876164" y="0"/>
                </a:moveTo>
                <a:cubicBezTo>
                  <a:pt x="8876164" y="0"/>
                  <a:pt x="8876164" y="0"/>
                  <a:pt x="10361638" y="73232"/>
                </a:cubicBezTo>
                <a:cubicBezTo>
                  <a:pt x="10820117" y="146463"/>
                  <a:pt x="11021848" y="439389"/>
                  <a:pt x="10985170" y="937364"/>
                </a:cubicBezTo>
                <a:cubicBezTo>
                  <a:pt x="10985170" y="937364"/>
                  <a:pt x="10985170" y="937364"/>
                  <a:pt x="10948491" y="1742911"/>
                </a:cubicBezTo>
                <a:cubicBezTo>
                  <a:pt x="10966830" y="2021191"/>
                  <a:pt x="10985170" y="2709567"/>
                  <a:pt x="10985170" y="3778748"/>
                </a:cubicBezTo>
                <a:cubicBezTo>
                  <a:pt x="10985170" y="4144906"/>
                  <a:pt x="10985170" y="4437832"/>
                  <a:pt x="10966830" y="4657527"/>
                </a:cubicBezTo>
                <a:cubicBezTo>
                  <a:pt x="10985170" y="4730758"/>
                  <a:pt x="10985170" y="4803990"/>
                  <a:pt x="10985170" y="4891868"/>
                </a:cubicBezTo>
                <a:cubicBezTo>
                  <a:pt x="10985170" y="5067623"/>
                  <a:pt x="10966830" y="5199440"/>
                  <a:pt x="10930152" y="5301964"/>
                </a:cubicBezTo>
                <a:cubicBezTo>
                  <a:pt x="10893474" y="5404488"/>
                  <a:pt x="10801778" y="5477720"/>
                  <a:pt x="10636725" y="5550951"/>
                </a:cubicBezTo>
                <a:cubicBezTo>
                  <a:pt x="10471673" y="5624183"/>
                  <a:pt x="10214924" y="5653476"/>
                  <a:pt x="9866480" y="5653476"/>
                </a:cubicBezTo>
                <a:cubicBezTo>
                  <a:pt x="9866480" y="5653476"/>
                  <a:pt x="9866480" y="5653476"/>
                  <a:pt x="3759533" y="5653476"/>
                </a:cubicBezTo>
                <a:cubicBezTo>
                  <a:pt x="3759533" y="5653476"/>
                  <a:pt x="3759533" y="5653476"/>
                  <a:pt x="2127345" y="5682768"/>
                </a:cubicBezTo>
                <a:cubicBezTo>
                  <a:pt x="2127345" y="5682768"/>
                  <a:pt x="2127345" y="5682768"/>
                  <a:pt x="623533" y="5609537"/>
                </a:cubicBezTo>
                <a:cubicBezTo>
                  <a:pt x="165053" y="5521659"/>
                  <a:pt x="-36678" y="5243379"/>
                  <a:pt x="18340" y="4745404"/>
                </a:cubicBezTo>
                <a:cubicBezTo>
                  <a:pt x="18340" y="4745404"/>
                  <a:pt x="18340" y="4745404"/>
                  <a:pt x="55018" y="3939857"/>
                </a:cubicBezTo>
                <a:cubicBezTo>
                  <a:pt x="18340" y="3661577"/>
                  <a:pt x="18340" y="2973201"/>
                  <a:pt x="18340" y="1889374"/>
                </a:cubicBezTo>
                <a:cubicBezTo>
                  <a:pt x="18340" y="1537863"/>
                  <a:pt x="18340" y="1244936"/>
                  <a:pt x="18340" y="1025242"/>
                </a:cubicBezTo>
                <a:cubicBezTo>
                  <a:pt x="18340" y="952010"/>
                  <a:pt x="0" y="878779"/>
                  <a:pt x="0" y="790901"/>
                </a:cubicBezTo>
                <a:cubicBezTo>
                  <a:pt x="0" y="615145"/>
                  <a:pt x="18340" y="468682"/>
                  <a:pt x="55018" y="380804"/>
                </a:cubicBezTo>
                <a:cubicBezTo>
                  <a:pt x="91696" y="278280"/>
                  <a:pt x="183392" y="190402"/>
                  <a:pt x="348445" y="131817"/>
                </a:cubicBezTo>
                <a:cubicBezTo>
                  <a:pt x="513497" y="58585"/>
                  <a:pt x="770246" y="29293"/>
                  <a:pt x="1118690" y="29293"/>
                </a:cubicBezTo>
                <a:cubicBezTo>
                  <a:pt x="1118690" y="29293"/>
                  <a:pt x="1118690" y="29293"/>
                  <a:pt x="7225638" y="29293"/>
                </a:cubicBezTo>
                <a:cubicBezTo>
                  <a:pt x="7225638" y="29293"/>
                  <a:pt x="7225638" y="29293"/>
                  <a:pt x="887616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2039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88C1B-32BA-429E-BE4D-4FFE9D80A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Вибрати</a:t>
            </a:r>
            <a:r>
              <a:rPr lang="ru-RU" dirty="0"/>
              <a:t> </a:t>
            </a:r>
            <a:r>
              <a:rPr lang="ru-RU" dirty="0" err="1"/>
              <a:t>акаунт</a:t>
            </a:r>
            <a:r>
              <a:rPr lang="ru-RU" dirty="0"/>
              <a:t> 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04B02-186B-4910-8AE0-49FC38D3F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410" y="1519267"/>
            <a:ext cx="9385179" cy="4596980"/>
          </a:xfr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86AE07C-6AEC-473D-14B7-AFFDCA0C411C}"/>
              </a:ext>
            </a:extLst>
          </p:cNvPr>
          <p:cNvSpPr/>
          <p:nvPr/>
        </p:nvSpPr>
        <p:spPr>
          <a:xfrm>
            <a:off x="3227294" y="5217459"/>
            <a:ext cx="2330823" cy="68131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Олена Степенкова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lenochka@ukr.net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302ACA2-11FB-89A1-C6E3-CF0D3D7872E5}"/>
              </a:ext>
            </a:extLst>
          </p:cNvPr>
          <p:cNvSpPr/>
          <p:nvPr/>
        </p:nvSpPr>
        <p:spPr>
          <a:xfrm>
            <a:off x="2662518" y="5342965"/>
            <a:ext cx="493058" cy="457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О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45481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1C8CB-1F4B-44DD-AE45-0DC87EB64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Персоналізувати</a:t>
            </a:r>
            <a:r>
              <a:rPr lang="ru-RU" dirty="0"/>
              <a:t> себе як педагог 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631A841-9AF7-47F7-A6D3-BCFE8BB7A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6510" y="1492053"/>
            <a:ext cx="5821002" cy="5153941"/>
          </a:xfrm>
        </p:spPr>
      </p:pic>
    </p:spTree>
    <p:extLst>
      <p:ext uri="{BB962C8B-B14F-4D97-AF65-F5344CB8AC3E}">
        <p14:creationId xmlns:p14="http://schemas.microsoft.com/office/powerpoint/2010/main" val="234203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10C0D-C2E0-412B-A346-11FEDBBB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Натиснути</a:t>
            </a:r>
            <a:r>
              <a:rPr lang="ru-RU" dirty="0"/>
              <a:t> кнопку </a:t>
            </a:r>
            <a:r>
              <a:rPr lang="uk-UA" dirty="0"/>
              <a:t>«</a:t>
            </a:r>
            <a:r>
              <a:rPr lang="ru-RU" dirty="0" err="1"/>
              <a:t>Бібліотеки</a:t>
            </a:r>
            <a:r>
              <a:rPr lang="ru-RU" dirty="0"/>
              <a:t>» (</a:t>
            </a:r>
            <a:r>
              <a:rPr lang="ru-RU" u="sng" dirty="0" err="1">
                <a:ea typeface="+mj-lt"/>
                <a:cs typeface="+mj-lt"/>
              </a:rPr>
              <a:t>librari</a:t>
            </a:r>
            <a:r>
              <a:rPr lang="en-US" u="sng" dirty="0">
                <a:ea typeface="+mj-lt"/>
                <a:cs typeface="+mj-lt"/>
              </a:rPr>
              <a:t>e</a:t>
            </a:r>
            <a:r>
              <a:rPr lang="ru-RU" u="sng" dirty="0">
                <a:ea typeface="+mj-lt"/>
                <a:cs typeface="+mj-lt"/>
              </a:rPr>
              <a:t>s)</a:t>
            </a:r>
            <a:endParaRPr lang="ru-RU" u="sng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98854DE-CBAE-46C9-A9F3-DB5D2FBB9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5217" y="1434545"/>
            <a:ext cx="7075890" cy="5110807"/>
          </a:xfrm>
        </p:spPr>
      </p:pic>
    </p:spTree>
    <p:extLst>
      <p:ext uri="{BB962C8B-B14F-4D97-AF65-F5344CB8AC3E}">
        <p14:creationId xmlns:p14="http://schemas.microsoft.com/office/powerpoint/2010/main" val="283497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A9622-65FF-4D3D-BC55-54B5827E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Обрати папку «</a:t>
            </a:r>
            <a:r>
              <a:rPr lang="ru-RU" dirty="0" err="1"/>
              <a:t>Мої</a:t>
            </a:r>
            <a:r>
              <a:rPr lang="ru-RU" dirty="0"/>
              <a:t> книги» (My </a:t>
            </a:r>
            <a:r>
              <a:rPr lang="ru-RU" dirty="0" err="1"/>
              <a:t>books</a:t>
            </a:r>
            <a:r>
              <a:rPr lang="ru-RU" dirty="0"/>
              <a:t>)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A8FD159-A75C-49E6-BF1E-30D745678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3242" y="1793978"/>
            <a:ext cx="7398934" cy="3974997"/>
          </a:xfrm>
        </p:spPr>
      </p:pic>
    </p:spTree>
    <p:extLst>
      <p:ext uri="{BB962C8B-B14F-4D97-AF65-F5344CB8AC3E}">
        <p14:creationId xmlns:p14="http://schemas.microsoft.com/office/powerpoint/2010/main" val="3251391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F94E84-DC60-4544-B832-EE55428C1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Натиснути</a:t>
            </a:r>
            <a:r>
              <a:rPr lang="ru-RU" dirty="0"/>
              <a:t> кнопку «Нова книга» (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book</a:t>
            </a:r>
            <a:r>
              <a:rPr lang="ru-RU" dirty="0"/>
              <a:t>)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17FE135-08F4-4E1E-9E0B-D4084901E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6944" y="1707714"/>
            <a:ext cx="6779493" cy="4679487"/>
          </a:xfrm>
        </p:spPr>
      </p:pic>
    </p:spTree>
    <p:extLst>
      <p:ext uri="{BB962C8B-B14F-4D97-AF65-F5344CB8AC3E}">
        <p14:creationId xmlns:p14="http://schemas.microsoft.com/office/powerpoint/2010/main" val="2260522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66C96C0-C503-4689-9188-1B79F55F3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2614419-2DC3-4949-87A0-8DE3AE901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550" b="9379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90D9D2-CD1B-45D5-8B3B-6FF07D60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1"/>
            <a:ext cx="12191997" cy="2636837"/>
          </a:xfrm>
          <a:prstGeom prst="rect">
            <a:avLst/>
          </a:prstGeom>
          <a:gradFill flip="none" rotWithShape="1"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0A0A0-EFEF-4373-876D-B58C411A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567" y="115990"/>
            <a:ext cx="9492866" cy="576000"/>
          </a:xfrm>
        </p:spPr>
        <p:txBody>
          <a:bodyPr vert="horz" wrap="square" lIns="0" tIns="0" rIns="0" bIns="0" rtlCol="0" anchor="t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spc="-100" dirty="0" err="1"/>
              <a:t>Обрати</a:t>
            </a:r>
            <a:r>
              <a:rPr lang="en-US" sz="3200" spc="-100" dirty="0"/>
              <a:t> </a:t>
            </a:r>
            <a:r>
              <a:rPr lang="uk-UA" sz="3200" spc="-100" dirty="0"/>
              <a:t>розмір</a:t>
            </a:r>
            <a:r>
              <a:rPr lang="en-US" sz="3200" spc="-100" dirty="0"/>
              <a:t> </a:t>
            </a:r>
            <a:r>
              <a:rPr lang="en-US" sz="3200" spc="-100" dirty="0" err="1"/>
              <a:t>майбутньої</a:t>
            </a:r>
            <a:r>
              <a:rPr lang="en-US" sz="3200" spc="-100" dirty="0"/>
              <a:t> </a:t>
            </a:r>
            <a:r>
              <a:rPr lang="en-US" sz="3200" spc="-100" dirty="0" err="1"/>
              <a:t>книги</a:t>
            </a:r>
            <a:endParaRPr lang="en-US" sz="3200" spc="-1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F3AECA-1E28-4DB0-901D-747B82759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16" name="Freeform 78">
              <a:extLst>
                <a:ext uri="{FF2B5EF4-FFF2-40B4-BE49-F238E27FC236}">
                  <a16:creationId xmlns:a16="http://schemas.microsoft.com/office/drawing/2014/main" id="{F137E6B0-A1AA-47FF-AAB8-9E5D6B70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7" name="Freeform 79">
              <a:extLst>
                <a:ext uri="{FF2B5EF4-FFF2-40B4-BE49-F238E27FC236}">
                  <a16:creationId xmlns:a16="http://schemas.microsoft.com/office/drawing/2014/main" id="{F72FB821-5AF0-4EA1-B84B-D5E12D833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85">
              <a:extLst>
                <a:ext uri="{FF2B5EF4-FFF2-40B4-BE49-F238E27FC236}">
                  <a16:creationId xmlns:a16="http://schemas.microsoft.com/office/drawing/2014/main" id="{DFE0F740-8A45-42B9-BEF6-A7532950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214C51D-3B74-4CCB-82B8-A184460F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5210" y="268794"/>
            <a:ext cx="632305" cy="1606552"/>
            <a:chOff x="10224385" y="954724"/>
            <a:chExt cx="1324087" cy="3364228"/>
          </a:xfrm>
        </p:grpSpPr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66CD91DA-BDB8-476E-8111-2918188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84">
              <a:extLst>
                <a:ext uri="{FF2B5EF4-FFF2-40B4-BE49-F238E27FC236}">
                  <a16:creationId xmlns:a16="http://schemas.microsoft.com/office/drawing/2014/main" id="{576CF7BA-63E8-47BF-AB8E-E9134BE8E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id="{C0C95E2B-D068-4E18-85DE-266A42E6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444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1E4D67-FC75-4005-8CF2-CD3D482D1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Традиційна</a:t>
            </a:r>
            <a:r>
              <a:rPr lang="ru-RU" dirty="0"/>
              <a:t> форма книги </a:t>
            </a:r>
            <a:r>
              <a:rPr lang="ru-RU" dirty="0" err="1"/>
              <a:t>виглядає</a:t>
            </a:r>
            <a:r>
              <a:rPr lang="ru-RU" dirty="0"/>
              <a:t> так: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157A0CC-8325-45AF-A371-4D2657DB5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4497" y="1362657"/>
            <a:ext cx="7154915" cy="5038921"/>
          </a:xfrm>
        </p:spPr>
      </p:pic>
    </p:spTree>
    <p:extLst>
      <p:ext uri="{BB962C8B-B14F-4D97-AF65-F5344CB8AC3E}">
        <p14:creationId xmlns:p14="http://schemas.microsoft.com/office/powerpoint/2010/main" val="2704110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A5B56-09B1-42C5-928A-5E4B1A557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774" y="245389"/>
            <a:ext cx="10728322" cy="14773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Натиснувши</a:t>
            </a:r>
            <a:r>
              <a:rPr lang="ru-RU" dirty="0"/>
              <a:t> значок "+"  </a:t>
            </a:r>
            <a:r>
              <a:rPr lang="ru-RU" dirty="0" err="1"/>
              <a:t>відкриється</a:t>
            </a:r>
            <a:r>
              <a:rPr lang="ru-RU" dirty="0"/>
              <a:t> панель </a:t>
            </a:r>
            <a:r>
              <a:rPr lang="ru-RU" u="sng" dirty="0" err="1"/>
              <a:t>media</a:t>
            </a:r>
            <a:r>
              <a:rPr lang="ru-RU" dirty="0"/>
              <a:t>,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 </a:t>
            </a:r>
            <a:r>
              <a:rPr lang="ru-RU" dirty="0" err="1"/>
              <a:t>наповнювати</a:t>
            </a:r>
            <a:r>
              <a:rPr lang="ru-RU" dirty="0"/>
              <a:t> книгу </a:t>
            </a:r>
            <a:r>
              <a:rPr lang="ru-RU" dirty="0" err="1"/>
              <a:t>матеріалами</a:t>
            </a:r>
            <a:r>
              <a:rPr lang="ru-RU" dirty="0"/>
              <a:t>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9BB6478-3C8B-4503-AB71-3F7004BA8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8028" y="1966506"/>
            <a:ext cx="6628042" cy="4650733"/>
          </a:xfrm>
        </p:spPr>
      </p:pic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9DDFFCB5-EAAA-4FCB-BECA-EF8696F40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432" y="1961073"/>
            <a:ext cx="2376985" cy="463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8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DF469-D01D-4715-8D2A-00123F0A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377" y="288521"/>
            <a:ext cx="10728322" cy="1477328"/>
          </a:xfrm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ru-RU" sz="3200" dirty="0"/>
              <a:t>За </a:t>
            </a:r>
            <a:r>
              <a:rPr lang="ru-RU" sz="3200" dirty="0" err="1"/>
              <a:t>допомогою</a:t>
            </a:r>
            <a:r>
              <a:rPr lang="ru-RU" sz="3200" dirty="0"/>
              <a:t> кнопки  "</a:t>
            </a:r>
            <a:r>
              <a:rPr lang="ru-RU" sz="3200" u="sng" dirty="0" err="1"/>
              <a:t>import</a:t>
            </a:r>
            <a:r>
              <a:rPr lang="ru-RU" sz="3200" u="sng" dirty="0"/>
              <a:t>"</a:t>
            </a:r>
            <a:r>
              <a:rPr lang="ru-RU" sz="3200" dirty="0"/>
              <a:t>, </a:t>
            </a:r>
            <a:r>
              <a:rPr lang="ru-RU" sz="3200" dirty="0" err="1"/>
              <a:t>маєте</a:t>
            </a:r>
            <a:r>
              <a:rPr lang="ru-RU" sz="3200" dirty="0"/>
              <a:t> </a:t>
            </a:r>
            <a:r>
              <a:rPr lang="ru-RU" sz="3200" dirty="0" err="1"/>
              <a:t>можливість</a:t>
            </a:r>
            <a:r>
              <a:rPr lang="ru-RU" sz="3200" dirty="0"/>
              <a:t> </a:t>
            </a:r>
            <a:r>
              <a:rPr lang="ru-RU" sz="3200" dirty="0" err="1"/>
              <a:t>додати</a:t>
            </a:r>
            <a:r>
              <a:rPr lang="ru-RU" sz="3200" dirty="0"/>
              <a:t>  </a:t>
            </a:r>
            <a:r>
              <a:rPr lang="ru-RU" sz="3200" dirty="0" err="1"/>
              <a:t>зображення</a:t>
            </a:r>
            <a:r>
              <a:rPr lang="ru-RU" sz="3200" dirty="0"/>
              <a:t>, </a:t>
            </a:r>
            <a:r>
              <a:rPr lang="ru-RU" sz="3200" dirty="0" err="1"/>
              <a:t>карти</a:t>
            </a:r>
            <a:r>
              <a:rPr lang="ru-RU" sz="3200" dirty="0"/>
              <a:t>, </a:t>
            </a:r>
            <a:r>
              <a:rPr lang="ru-RU" sz="3200" dirty="0" err="1"/>
              <a:t>файли</a:t>
            </a:r>
            <a:r>
              <a:rPr lang="ru-RU" sz="3200" dirty="0"/>
              <a:t> з пристрою, </a:t>
            </a:r>
            <a:r>
              <a:rPr lang="ru-RU" sz="3200" dirty="0" err="1"/>
              <a:t>файли</a:t>
            </a:r>
            <a:r>
              <a:rPr lang="ru-RU" sz="3200" dirty="0"/>
              <a:t> з гугл-диску, </a:t>
            </a:r>
            <a:r>
              <a:rPr lang="ru-RU" sz="3200" dirty="0" err="1"/>
              <a:t>посилання</a:t>
            </a:r>
            <a:endParaRPr lang="ru-RU" sz="3200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CEA95D8-67A1-4FCA-8193-CB4699BE59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6330" y="1894620"/>
            <a:ext cx="6874348" cy="4817548"/>
          </a:xfrm>
        </p:spPr>
      </p:pic>
    </p:spTree>
    <p:extLst>
      <p:ext uri="{BB962C8B-B14F-4D97-AF65-F5344CB8AC3E}">
        <p14:creationId xmlns:p14="http://schemas.microsoft.com/office/powerpoint/2010/main" val="3442602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A8FE7-1AD5-4602-BDCB-A9E1C5490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кнопки  "</a:t>
            </a:r>
            <a:r>
              <a:rPr lang="ru-RU" u="sng" dirty="0" err="1"/>
              <a:t>camera</a:t>
            </a:r>
            <a:r>
              <a:rPr lang="ru-RU" u="sng" dirty="0"/>
              <a:t>"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додати</a:t>
            </a:r>
            <a:r>
              <a:rPr lang="ru-RU" dirty="0"/>
              <a:t> </a:t>
            </a:r>
            <a:r>
              <a:rPr lang="ru-RU" dirty="0" err="1"/>
              <a:t>запис</a:t>
            </a:r>
            <a:r>
              <a:rPr lang="ru-RU" dirty="0"/>
              <a:t> з веб-</a:t>
            </a:r>
            <a:r>
              <a:rPr lang="ru-RU" dirty="0" err="1"/>
              <a:t>камери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72BA07F-DA36-469F-8B22-A5FEAE41D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5607" y="1980885"/>
            <a:ext cx="6122016" cy="4348807"/>
          </a:xfrm>
        </p:spPr>
      </p:pic>
    </p:spTree>
    <p:extLst>
      <p:ext uri="{BB962C8B-B14F-4D97-AF65-F5344CB8AC3E}">
        <p14:creationId xmlns:p14="http://schemas.microsoft.com/office/powerpoint/2010/main" val="2052367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E47E7-4A23-41A9-8D41-55592DF5D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ru-RU" sz="3600" dirty="0"/>
              <a:t>З </a:t>
            </a:r>
            <a:r>
              <a:rPr lang="ru-RU" sz="3600" dirty="0" err="1"/>
              <a:t>допомогою</a:t>
            </a:r>
            <a:r>
              <a:rPr lang="ru-RU" sz="3600" dirty="0"/>
              <a:t> кнопки "</a:t>
            </a:r>
            <a:r>
              <a:rPr lang="ru-RU" sz="3600" u="sng" dirty="0" err="1"/>
              <a:t>pen</a:t>
            </a:r>
            <a:r>
              <a:rPr lang="ru-RU" sz="3600" u="sng" dirty="0"/>
              <a:t>"</a:t>
            </a:r>
            <a:r>
              <a:rPr lang="ru-RU" sz="3600" dirty="0"/>
              <a:t>, </a:t>
            </a:r>
            <a:r>
              <a:rPr lang="ru-RU" sz="3600" dirty="0" err="1"/>
              <a:t>можна</a:t>
            </a:r>
            <a:r>
              <a:rPr lang="ru-RU" sz="3600" dirty="0"/>
              <a:t> </a:t>
            </a:r>
            <a:r>
              <a:rPr lang="ru-RU" sz="3600" dirty="0" err="1"/>
              <a:t>створити</a:t>
            </a:r>
            <a:r>
              <a:rPr lang="ru-RU" sz="3600" dirty="0"/>
              <a:t> </a:t>
            </a:r>
            <a:r>
              <a:rPr lang="ru-RU" sz="3600" dirty="0" err="1"/>
              <a:t>зображення</a:t>
            </a:r>
            <a:r>
              <a:rPr lang="ru-RU" sz="3600" dirty="0"/>
              <a:t> </a:t>
            </a:r>
            <a:r>
              <a:rPr lang="ru-RU" sz="3600" dirty="0" err="1"/>
              <a:t>намальовані</a:t>
            </a:r>
            <a:r>
              <a:rPr lang="ru-RU" sz="3600" dirty="0"/>
              <a:t> </a:t>
            </a:r>
            <a:r>
              <a:rPr lang="ru-RU" sz="3600" dirty="0" err="1"/>
              <a:t>власноруч</a:t>
            </a:r>
            <a:r>
              <a:rPr lang="ru-RU" sz="3600" dirty="0"/>
              <a:t> і </a:t>
            </a:r>
            <a:r>
              <a:rPr lang="ru-RU" sz="3600" dirty="0" err="1"/>
              <a:t>натиснути</a:t>
            </a:r>
            <a:r>
              <a:rPr lang="ru-RU" sz="3600" dirty="0"/>
              <a:t> кнопку "</a:t>
            </a:r>
            <a:r>
              <a:rPr lang="ru-RU" sz="3600" u="sng" dirty="0" err="1"/>
              <a:t>done</a:t>
            </a:r>
            <a:r>
              <a:rPr lang="ru-RU" sz="3600" u="sng" dirty="0"/>
              <a:t>"</a:t>
            </a:r>
            <a:r>
              <a:rPr lang="ru-RU" sz="3600" dirty="0"/>
              <a:t>  для </a:t>
            </a:r>
            <a:r>
              <a:rPr lang="ru-RU" sz="3600" dirty="0" err="1"/>
              <a:t>збереження</a:t>
            </a:r>
            <a:r>
              <a:rPr lang="ru-RU" sz="3600" dirty="0"/>
              <a:t>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0C9DFE6-214B-44B7-A5D7-0E522380B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3917" y="2225298"/>
            <a:ext cx="5922339" cy="4248167"/>
          </a:xfrm>
        </p:spPr>
      </p:pic>
    </p:spTree>
    <p:extLst>
      <p:ext uri="{BB962C8B-B14F-4D97-AF65-F5344CB8AC3E}">
        <p14:creationId xmlns:p14="http://schemas.microsoft.com/office/powerpoint/2010/main" val="4119780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1256A-C470-4CAB-9FD7-B6DE70EC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377" y="274143"/>
            <a:ext cx="10728322" cy="1621101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/>
              <a:t>Натиснувши</a:t>
            </a:r>
            <a:r>
              <a:rPr lang="ru-RU" sz="3600" dirty="0"/>
              <a:t> кнопку  "</a:t>
            </a:r>
            <a:r>
              <a:rPr lang="ru-RU" sz="3600" u="sng" dirty="0" err="1"/>
              <a:t>text</a:t>
            </a:r>
            <a:r>
              <a:rPr lang="ru-RU" sz="3600" u="sng" dirty="0"/>
              <a:t>",</a:t>
            </a:r>
            <a:r>
              <a:rPr lang="ru-RU" sz="3600" dirty="0"/>
              <a:t>  </a:t>
            </a:r>
            <a:r>
              <a:rPr lang="ru-RU" sz="3600" dirty="0" err="1"/>
              <a:t>отримуємо</a:t>
            </a:r>
            <a:r>
              <a:rPr lang="ru-RU" sz="3600" dirty="0"/>
              <a:t> панель для </a:t>
            </a:r>
            <a:r>
              <a:rPr lang="ru-RU" sz="3600" dirty="0" err="1"/>
              <a:t>написання</a:t>
            </a:r>
            <a:r>
              <a:rPr lang="ru-RU" sz="3600" dirty="0"/>
              <a:t> тексту та </a:t>
            </a:r>
            <a:r>
              <a:rPr lang="ru-RU" sz="3600" dirty="0" err="1"/>
              <a:t>вставляння</a:t>
            </a:r>
            <a:r>
              <a:rPr lang="ru-RU" sz="3600" dirty="0"/>
              <a:t> </a:t>
            </a:r>
            <a:r>
              <a:rPr lang="ru-RU" sz="3600" dirty="0" err="1"/>
              <a:t>посилань</a:t>
            </a:r>
            <a:r>
              <a:rPr lang="ru-RU" sz="3600" dirty="0"/>
              <a:t>, для </a:t>
            </a:r>
            <a:r>
              <a:rPr lang="ru-RU" sz="3600" dirty="0" err="1"/>
              <a:t>збереження</a:t>
            </a:r>
            <a:r>
              <a:rPr lang="ru-RU" sz="3600" dirty="0"/>
              <a:t> </a:t>
            </a:r>
            <a:r>
              <a:rPr lang="ru-RU" sz="3600" dirty="0" err="1"/>
              <a:t>натискаємо</a:t>
            </a:r>
            <a:r>
              <a:rPr lang="ru-RU" sz="3600" dirty="0"/>
              <a:t> кнопку "</a:t>
            </a:r>
            <a:r>
              <a:rPr lang="ru-RU" sz="3600" u="sng" dirty="0" err="1"/>
              <a:t>done</a:t>
            </a:r>
            <a:r>
              <a:rPr lang="ru-RU" sz="3600" u="sng" dirty="0"/>
              <a:t>"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F48C2FF-0A03-43C5-9FE6-9809C82DF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9334" y="2067148"/>
            <a:ext cx="6724524" cy="4794506"/>
          </a:xfrm>
        </p:spPr>
      </p:pic>
    </p:spTree>
    <p:extLst>
      <p:ext uri="{BB962C8B-B14F-4D97-AF65-F5344CB8AC3E}">
        <p14:creationId xmlns:p14="http://schemas.microsoft.com/office/powerpoint/2010/main" val="1330739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FF791-6642-4939-BFAE-2BEB92CA3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Текст можна рухати по сторінці як </a:t>
            </a:r>
            <a:r>
              <a:rPr lang="ru-RU" sz="3600"/>
              <a:t>завгодно, натиснувши його лівою кнопкою мишки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C463786-4519-4544-9FC5-806322764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277" y="1995261"/>
            <a:ext cx="5187128" cy="3644318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832FB985-AEB3-4D79-BA14-F870983A2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947" y="2000648"/>
            <a:ext cx="5014822" cy="363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69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EFC6E5-6B09-475F-9740-26836C0CD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ru-RU" sz="3600" dirty="0"/>
              <a:t>Для </a:t>
            </a:r>
            <a:r>
              <a:rPr lang="ru-RU" sz="3600" dirty="0" err="1"/>
              <a:t>редагування</a:t>
            </a:r>
            <a:r>
              <a:rPr lang="ru-RU" sz="3600" dirty="0"/>
              <a:t> тексту </a:t>
            </a:r>
            <a:r>
              <a:rPr lang="ru-RU" sz="3600" dirty="0" err="1"/>
              <a:t>порібно</a:t>
            </a:r>
            <a:r>
              <a:rPr lang="ru-RU" sz="3600" dirty="0"/>
              <a:t> </a:t>
            </a:r>
            <a:r>
              <a:rPr lang="ru-RU" sz="3600" dirty="0" err="1"/>
              <a:t>натиснути</a:t>
            </a:r>
            <a:r>
              <a:rPr lang="ru-RU" sz="3600" dirty="0"/>
              <a:t> </a:t>
            </a:r>
            <a:r>
              <a:rPr lang="ru-RU" sz="3600" dirty="0" err="1"/>
              <a:t>спочатку</a:t>
            </a:r>
            <a:r>
              <a:rPr lang="ru-RU" sz="3600" dirty="0"/>
              <a:t> на </a:t>
            </a:r>
            <a:r>
              <a:rPr lang="ru-RU" sz="3600" dirty="0" err="1"/>
              <a:t>нього</a:t>
            </a:r>
            <a:r>
              <a:rPr lang="ru-RU" sz="3600" dirty="0"/>
              <a:t> </a:t>
            </a:r>
            <a:r>
              <a:rPr lang="ru-RU" sz="3600" dirty="0" err="1"/>
              <a:t>лівою</a:t>
            </a:r>
            <a:r>
              <a:rPr lang="ru-RU" sz="3600" dirty="0"/>
              <a:t> кнопкою </a:t>
            </a:r>
            <a:r>
              <a:rPr lang="ru-RU" sz="3600" dirty="0" err="1"/>
              <a:t>миші</a:t>
            </a:r>
            <a:r>
              <a:rPr lang="ru-RU" sz="3600" dirty="0"/>
              <a:t>, а </a:t>
            </a:r>
            <a:r>
              <a:rPr lang="ru-RU" sz="3600" dirty="0" err="1"/>
              <a:t>потім</a:t>
            </a:r>
            <a:r>
              <a:rPr lang="ru-RU" sz="3600" dirty="0"/>
              <a:t> правою, </a:t>
            </a:r>
            <a:r>
              <a:rPr lang="ru-RU" sz="3600" dirty="0" err="1"/>
              <a:t>щоб</a:t>
            </a:r>
            <a:r>
              <a:rPr lang="ru-RU" sz="3600" dirty="0"/>
              <a:t> </a:t>
            </a:r>
            <a:r>
              <a:rPr lang="ru-RU" sz="3600" dirty="0" err="1"/>
              <a:t>розгорнулася</a:t>
            </a:r>
            <a:r>
              <a:rPr lang="ru-RU" sz="3600" dirty="0"/>
              <a:t> панель </a:t>
            </a:r>
            <a:r>
              <a:rPr lang="ru-RU" sz="3600" dirty="0" err="1"/>
              <a:t>інструментів</a:t>
            </a:r>
            <a:r>
              <a:rPr lang="ru-RU" sz="3600" dirty="0"/>
              <a:t>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A91128B-40D8-4070-8EE9-8E89400345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5296" y="2541600"/>
            <a:ext cx="4949545" cy="3500544"/>
          </a:xfrm>
        </p:spPr>
      </p:pic>
    </p:spTree>
    <p:extLst>
      <p:ext uri="{BB962C8B-B14F-4D97-AF65-F5344CB8AC3E}">
        <p14:creationId xmlns:p14="http://schemas.microsoft.com/office/powerpoint/2010/main" val="3113987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3A147-4A0D-4ECC-B52A-1E232667B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кнопки "</a:t>
            </a:r>
            <a:r>
              <a:rPr lang="ru-RU" dirty="0" err="1"/>
              <a:t>Edit</a:t>
            </a:r>
            <a:r>
              <a:rPr lang="ru-RU" dirty="0"/>
              <a:t> </a:t>
            </a:r>
            <a:r>
              <a:rPr lang="ru-RU" dirty="0" err="1"/>
              <a:t>text</a:t>
            </a:r>
            <a:r>
              <a:rPr lang="ru-RU" dirty="0"/>
              <a:t>" </a:t>
            </a:r>
            <a:r>
              <a:rPr lang="ru-RU" dirty="0" err="1"/>
              <a:t>можна</a:t>
            </a:r>
            <a:r>
              <a:rPr lang="ru-RU" dirty="0"/>
              <a:t> </a:t>
            </a:r>
            <a:r>
              <a:rPr lang="ru-RU" dirty="0" err="1"/>
              <a:t>редагувати</a:t>
            </a:r>
            <a:r>
              <a:rPr lang="ru-RU" dirty="0"/>
              <a:t> текст за </a:t>
            </a:r>
            <a:r>
              <a:rPr lang="ru-RU" dirty="0" err="1"/>
              <a:t>змістом</a:t>
            </a:r>
            <a:r>
              <a:rPr lang="ru-RU" dirty="0"/>
              <a:t>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43B4595-92D3-4CD5-B8F8-45842BB39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799" y="2254052"/>
            <a:ext cx="5282425" cy="3759337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1D83552D-E628-4377-9ED3-671A404ED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325" y="2189874"/>
            <a:ext cx="5302369" cy="380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36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0A81B-B1F0-4966-A6E3-EFAD8C061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ru-RU" sz="3600" dirty="0"/>
              <a:t>За </a:t>
            </a:r>
            <a:r>
              <a:rPr lang="ru-RU" sz="3600" dirty="0" err="1"/>
              <a:t>допомогою</a:t>
            </a:r>
            <a:r>
              <a:rPr lang="ru-RU" sz="3600" dirty="0"/>
              <a:t> кнопки  "Format" </a:t>
            </a:r>
            <a:r>
              <a:rPr lang="ru-RU" sz="3600" dirty="0" err="1"/>
              <a:t>можна</a:t>
            </a:r>
            <a:r>
              <a:rPr lang="ru-RU" sz="3600" dirty="0"/>
              <a:t> </a:t>
            </a:r>
            <a:r>
              <a:rPr lang="ru-RU" sz="3600" dirty="0" err="1"/>
              <a:t>редагувати</a:t>
            </a:r>
            <a:r>
              <a:rPr lang="ru-RU" sz="3600" dirty="0"/>
              <a:t> текст за </a:t>
            </a:r>
            <a:r>
              <a:rPr lang="ru-RU" sz="3600" dirty="0" err="1"/>
              <a:t>розміром</a:t>
            </a:r>
            <a:r>
              <a:rPr lang="ru-RU" sz="3600" dirty="0"/>
              <a:t>, </a:t>
            </a:r>
            <a:r>
              <a:rPr lang="ru-RU" sz="3600" dirty="0" err="1"/>
              <a:t>кольором</a:t>
            </a:r>
            <a:r>
              <a:rPr lang="ru-RU" sz="3600" dirty="0"/>
              <a:t>, </a:t>
            </a:r>
            <a:r>
              <a:rPr lang="ru-RU" sz="3600" dirty="0" err="1"/>
              <a:t>вирівнювання</a:t>
            </a:r>
            <a:r>
              <a:rPr lang="ru-RU" sz="3600" dirty="0"/>
              <a:t>, </a:t>
            </a:r>
            <a:r>
              <a:rPr lang="ru-RU" sz="3600" dirty="0" err="1"/>
              <a:t>розподіл</a:t>
            </a:r>
            <a:r>
              <a:rPr lang="ru-RU" sz="3600" dirty="0"/>
              <a:t> колонок </a:t>
            </a:r>
            <a:r>
              <a:rPr lang="ru-RU" sz="3600" dirty="0" err="1"/>
              <a:t>тощо</a:t>
            </a:r>
            <a:endParaRPr lang="ru-RU" sz="36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DD36560-98F5-4767-A1EE-33BCECF69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9225" y="2469713"/>
            <a:ext cx="5074591" cy="3586808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01E7E11-E1D5-48F9-AE8E-31493C763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533" y="2526899"/>
            <a:ext cx="4942934" cy="35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78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C095C-64B8-475B-BED4-F6E194D8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/>
              <a:t>  За </a:t>
            </a:r>
            <a:r>
              <a:rPr lang="ru-RU" sz="3600" dirty="0" err="1"/>
              <a:t>допомогою</a:t>
            </a:r>
            <a:r>
              <a:rPr lang="ru-RU" sz="3600" dirty="0"/>
              <a:t> кнопки "</a:t>
            </a:r>
            <a:r>
              <a:rPr lang="ru-RU" sz="3600" u="sng" dirty="0" err="1"/>
              <a:t>record</a:t>
            </a:r>
            <a:r>
              <a:rPr lang="ru-RU" sz="3600" u="sng" dirty="0"/>
              <a:t>",</a:t>
            </a:r>
            <a:r>
              <a:rPr lang="ru-RU" sz="3600" dirty="0"/>
              <a:t> </a:t>
            </a:r>
            <a:r>
              <a:rPr lang="ru-RU" sz="3600" dirty="0" err="1"/>
              <a:t>можна</a:t>
            </a:r>
            <a:r>
              <a:rPr lang="ru-RU" sz="3600" dirty="0"/>
              <a:t> </a:t>
            </a:r>
            <a:r>
              <a:rPr lang="ru-RU" sz="3600" dirty="0" err="1"/>
              <a:t>записати</a:t>
            </a:r>
            <a:r>
              <a:rPr lang="ru-RU" sz="3600" dirty="0"/>
              <a:t> і </a:t>
            </a:r>
            <a:r>
              <a:rPr lang="ru-RU" sz="3600" dirty="0" err="1"/>
              <a:t>вставити</a:t>
            </a:r>
            <a:r>
              <a:rPr lang="ru-RU" sz="3600" dirty="0"/>
              <a:t> </a:t>
            </a:r>
            <a:r>
              <a:rPr lang="ru-RU" sz="3600" dirty="0" err="1"/>
              <a:t>свій</a:t>
            </a:r>
            <a:r>
              <a:rPr lang="ru-RU" sz="3600" dirty="0"/>
              <a:t> голос</a:t>
            </a:r>
            <a:endParaRPr lang="ru-RU" sz="36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0BBFAC0-1F46-4BFD-9A0F-C94DA7D90E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9925" y="2095902"/>
            <a:ext cx="6356021" cy="4449450"/>
          </a:xfrm>
        </p:spPr>
      </p:pic>
    </p:spTree>
    <p:extLst>
      <p:ext uri="{BB962C8B-B14F-4D97-AF65-F5344CB8AC3E}">
        <p14:creationId xmlns:p14="http://schemas.microsoft.com/office/powerpoint/2010/main" val="1421193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46EB7-4616-441F-A2A0-C5B5F948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err="1"/>
              <a:t>Натиснувши</a:t>
            </a:r>
            <a:r>
              <a:rPr lang="ru-RU" sz="3600" dirty="0"/>
              <a:t> значок </a:t>
            </a:r>
            <a:r>
              <a:rPr lang="ru-RU" sz="3600" dirty="0">
                <a:solidFill>
                  <a:srgbClr val="FFFFFF"/>
                </a:solidFill>
              </a:rPr>
              <a:t>"</a:t>
            </a:r>
            <a:r>
              <a:rPr lang="ru-RU" sz="3600" dirty="0">
                <a:solidFill>
                  <a:schemeClr val="bg2">
                    <a:lumMod val="25000"/>
                    <a:lumOff val="75000"/>
                  </a:schemeClr>
                </a:solidFill>
              </a:rPr>
              <a:t>і</a:t>
            </a:r>
            <a:r>
              <a:rPr lang="ru-RU" sz="3600" dirty="0"/>
              <a:t>," </a:t>
            </a:r>
            <a:r>
              <a:rPr lang="ru-RU" sz="3600" dirty="0" err="1"/>
              <a:t>відкривається</a:t>
            </a:r>
            <a:r>
              <a:rPr lang="ru-RU" sz="3600" dirty="0"/>
              <a:t> панель для </a:t>
            </a:r>
            <a:r>
              <a:rPr lang="ru-RU" sz="3600" dirty="0" err="1"/>
              <a:t>вибору</a:t>
            </a:r>
            <a:r>
              <a:rPr lang="ru-RU" sz="3600" dirty="0"/>
              <a:t> </a:t>
            </a:r>
            <a:r>
              <a:rPr lang="ru-RU" sz="3600" dirty="0" err="1"/>
              <a:t>оформлення</a:t>
            </a:r>
            <a:r>
              <a:rPr lang="ru-RU" sz="3600" dirty="0"/>
              <a:t> </a:t>
            </a:r>
            <a:r>
              <a:rPr lang="ru-RU" sz="3600" dirty="0" err="1"/>
              <a:t>титулки</a:t>
            </a:r>
            <a:r>
              <a:rPr lang="ru-RU" sz="3600" dirty="0"/>
              <a:t> та </a:t>
            </a:r>
            <a:r>
              <a:rPr lang="ru-RU" sz="3600" dirty="0" err="1"/>
              <a:t>сторінок</a:t>
            </a:r>
            <a:r>
              <a:rPr lang="ru-RU" sz="3600" dirty="0"/>
              <a:t> книги</a:t>
            </a:r>
            <a:endParaRPr lang="ru-RU" sz="36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27B6158-6B39-4A63-86D0-6FDB84863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8501" y="1774499"/>
            <a:ext cx="6659330" cy="4742098"/>
          </a:xfrm>
        </p:spPr>
      </p:pic>
    </p:spTree>
    <p:extLst>
      <p:ext uri="{BB962C8B-B14F-4D97-AF65-F5344CB8AC3E}">
        <p14:creationId xmlns:p14="http://schemas.microsoft.com/office/powerpoint/2010/main" val="2651399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148BE-AA39-418D-B193-1CE91E69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err="1"/>
              <a:t>Перехід</a:t>
            </a:r>
            <a:r>
              <a:rPr lang="ru-RU" sz="3600" dirty="0"/>
              <a:t> до </a:t>
            </a:r>
            <a:r>
              <a:rPr lang="ru-RU" sz="3600" dirty="0" err="1"/>
              <a:t>наступної</a:t>
            </a:r>
            <a:r>
              <a:rPr lang="ru-RU" sz="3600" dirty="0"/>
              <a:t> </a:t>
            </a:r>
            <a:r>
              <a:rPr lang="ru-RU" sz="3600" dirty="0" err="1"/>
              <a:t>сторінки</a:t>
            </a:r>
            <a:r>
              <a:rPr lang="ru-RU" sz="3600" dirty="0"/>
              <a:t> </a:t>
            </a:r>
            <a:r>
              <a:rPr lang="ru-RU" sz="3600" dirty="0" err="1"/>
              <a:t>здійснюється</a:t>
            </a:r>
            <a:r>
              <a:rPr lang="ru-RU" sz="3600" dirty="0"/>
              <a:t> </a:t>
            </a:r>
            <a:r>
              <a:rPr lang="ru-RU" sz="3600" dirty="0" err="1"/>
              <a:t>задопомогою</a:t>
            </a:r>
            <a:r>
              <a:rPr lang="ru-RU" sz="3600" dirty="0"/>
              <a:t> кнопки "&gt;"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776CDD8-EFAF-4F5F-8DAB-B08B9709F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352" y="2095902"/>
            <a:ext cx="5410000" cy="3788091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0FF2D82D-B25C-4B1B-9F44-BFCE06F3F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42" y="2092478"/>
            <a:ext cx="5417387" cy="379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82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488E8-F74E-4CCC-BB0E-AB7070685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/>
              <a:t>За </a:t>
            </a:r>
            <a:r>
              <a:rPr lang="ru-RU" sz="4000" dirty="0" err="1"/>
              <a:t>допомогою</a:t>
            </a:r>
            <a:r>
              <a:rPr lang="ru-RU" sz="4000" dirty="0"/>
              <a:t> значка "+" </a:t>
            </a:r>
            <a:r>
              <a:rPr lang="ru-RU" sz="4000" dirty="0" err="1"/>
              <a:t>додаємо</a:t>
            </a:r>
            <a:r>
              <a:rPr lang="ru-RU" sz="4000" dirty="0"/>
              <a:t> </a:t>
            </a:r>
            <a:r>
              <a:rPr lang="ru-RU" sz="4000" dirty="0" err="1"/>
              <a:t>додаткові</a:t>
            </a:r>
            <a:r>
              <a:rPr lang="ru-RU" sz="4000" dirty="0"/>
              <a:t> </a:t>
            </a:r>
            <a:r>
              <a:rPr lang="ru-RU" sz="4000" dirty="0" err="1"/>
              <a:t>сторінки</a:t>
            </a:r>
            <a:r>
              <a:rPr lang="ru-RU" sz="4000" dirty="0"/>
              <a:t> до </a:t>
            </a:r>
            <a:r>
              <a:rPr lang="ru-RU" sz="4000" dirty="0" err="1"/>
              <a:t>книни</a:t>
            </a:r>
            <a:endParaRPr lang="ru-RU" sz="40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47A0538-EA16-479E-A27C-D5BFEAB00C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495" y="2095902"/>
            <a:ext cx="5528277" cy="3831224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68FB068-A7E9-4908-BA2C-8353884C2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287" y="2091306"/>
            <a:ext cx="5417387" cy="38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93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F8249-2BDF-4BE3-88A4-5D245BD0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Для перегляду </a:t>
            </a:r>
            <a:r>
              <a:rPr lang="ru-RU" sz="3600" dirty="0" err="1"/>
              <a:t>або</a:t>
            </a:r>
            <a:r>
              <a:rPr lang="ru-RU" sz="3600" dirty="0"/>
              <a:t> </a:t>
            </a:r>
            <a:r>
              <a:rPr lang="ru-RU" sz="3600" dirty="0" err="1"/>
              <a:t>читання</a:t>
            </a:r>
            <a:r>
              <a:rPr lang="ru-RU" sz="3600" dirty="0"/>
              <a:t> книги </a:t>
            </a:r>
            <a:r>
              <a:rPr lang="ru-RU" sz="3600" dirty="0" err="1"/>
              <a:t>потрібно</a:t>
            </a:r>
            <a:r>
              <a:rPr lang="ru-RU" sz="3600" dirty="0"/>
              <a:t> </a:t>
            </a:r>
            <a:r>
              <a:rPr lang="ru-RU" sz="3600" dirty="0" err="1"/>
              <a:t>натиснути</a:t>
            </a:r>
            <a:r>
              <a:rPr lang="ru-RU" sz="3600" dirty="0"/>
              <a:t>  </a:t>
            </a:r>
            <a:r>
              <a:rPr lang="ru-RU" sz="3600" dirty="0" err="1"/>
              <a:t>трикутник</a:t>
            </a:r>
            <a:r>
              <a:rPr lang="ru-RU" sz="3600" dirty="0"/>
              <a:t> </a:t>
            </a:r>
            <a:r>
              <a:rPr lang="ru-RU" sz="3600" dirty="0" err="1"/>
              <a:t>зверху</a:t>
            </a:r>
            <a:r>
              <a:rPr lang="ru-RU" sz="3600" dirty="0"/>
              <a:t> на </a:t>
            </a:r>
            <a:r>
              <a:rPr lang="ru-RU" sz="3600" dirty="0" err="1"/>
              <a:t>панелі</a:t>
            </a:r>
            <a:r>
              <a:rPr lang="ru-RU" sz="3600" dirty="0"/>
              <a:t> </a:t>
            </a:r>
            <a:r>
              <a:rPr lang="ru-RU" sz="3600" dirty="0" err="1"/>
              <a:t>інструментів</a:t>
            </a:r>
            <a:endParaRPr lang="ru-RU" sz="36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86BA706-73FC-4954-B468-24590ECD5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298" y="2038392"/>
            <a:ext cx="5309842" cy="3716206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77DF523A-9A1E-44EF-867E-9E3433A1C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910" y="2031581"/>
            <a:ext cx="5489274" cy="37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81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8FD71-ADF8-4C2A-BEFF-53E713FE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Перегортати</a:t>
            </a:r>
            <a:r>
              <a:rPr lang="ru-RU" dirty="0"/>
              <a:t> </a:t>
            </a:r>
            <a:r>
              <a:rPr lang="ru-RU" dirty="0" err="1"/>
              <a:t>сторінки</a:t>
            </a:r>
            <a:r>
              <a:rPr lang="ru-RU" dirty="0"/>
              <a:t> </a:t>
            </a:r>
            <a:r>
              <a:rPr lang="ru-RU" dirty="0" err="1"/>
              <a:t>можна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 кнопки "&gt;"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94CA6D8-4ECB-4B7F-BE05-4CE799A6C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775" y="1923374"/>
            <a:ext cx="5568738" cy="3629940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6FC84958-CD6F-4502-9ED9-A49B825B6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288" y="1919096"/>
            <a:ext cx="5129840" cy="360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1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39696-FF1F-4FB6-A9AA-192B8B8EC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377" y="360408"/>
            <a:ext cx="10728322" cy="1477328"/>
          </a:xfrm>
        </p:spPr>
        <p:txBody>
          <a:bodyPr/>
          <a:lstStyle/>
          <a:p>
            <a:pPr algn="ctr"/>
            <a:r>
              <a:rPr lang="ru-RU" sz="3600" dirty="0"/>
              <a:t>Для </a:t>
            </a:r>
            <a:r>
              <a:rPr lang="ru-RU" sz="3600" dirty="0" err="1"/>
              <a:t>виходу</a:t>
            </a:r>
            <a:r>
              <a:rPr lang="ru-RU" sz="3600" dirty="0"/>
              <a:t> з режиму </a:t>
            </a:r>
            <a:r>
              <a:rPr lang="ru-RU" sz="3600" dirty="0" err="1"/>
              <a:t>читання</a:t>
            </a:r>
            <a:r>
              <a:rPr lang="ru-RU" sz="3600" dirty="0"/>
              <a:t> </a:t>
            </a:r>
            <a:r>
              <a:rPr lang="ru-RU" sz="3600" dirty="0" err="1"/>
              <a:t>натисніть</a:t>
            </a:r>
            <a:r>
              <a:rPr lang="ru-RU" sz="3600" dirty="0"/>
              <a:t> кнопку</a:t>
            </a:r>
            <a:r>
              <a:rPr lang="ru-RU" dirty="0"/>
              <a:t>  "</a:t>
            </a:r>
            <a:r>
              <a:rPr lang="ru-RU" sz="3600" dirty="0" err="1"/>
              <a:t>Edit</a:t>
            </a:r>
            <a:r>
              <a:rPr lang="ru-RU" sz="3600" dirty="0"/>
              <a:t>"</a:t>
            </a: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E692EEF4-D503-484E-B96F-2DD1B6DE7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8625" y="1621450"/>
            <a:ext cx="6731641" cy="4808883"/>
          </a:xfrm>
        </p:spPr>
      </p:pic>
    </p:spTree>
    <p:extLst>
      <p:ext uri="{BB962C8B-B14F-4D97-AF65-F5344CB8AC3E}">
        <p14:creationId xmlns:p14="http://schemas.microsoft.com/office/powerpoint/2010/main" val="762632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CAD55-0DB0-4F33-A30E-C37252803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На </a:t>
            </a:r>
            <a:r>
              <a:rPr lang="ru-RU" sz="3600" dirty="0" err="1"/>
              <a:t>сторінці</a:t>
            </a:r>
            <a:r>
              <a:rPr lang="ru-RU" sz="3600" dirty="0"/>
              <a:t> "</a:t>
            </a:r>
            <a:r>
              <a:rPr lang="ru-RU" sz="3600" dirty="0" err="1"/>
              <a:t>Pages</a:t>
            </a:r>
            <a:r>
              <a:rPr lang="ru-RU" sz="3600" dirty="0"/>
              <a:t>" </a:t>
            </a:r>
            <a:r>
              <a:rPr lang="ru-RU" sz="3600" dirty="0" err="1"/>
              <a:t>ви</a:t>
            </a:r>
            <a:r>
              <a:rPr lang="ru-RU" sz="3600" dirty="0"/>
              <a:t> </a:t>
            </a:r>
            <a:r>
              <a:rPr lang="ru-RU" sz="3600" dirty="0" err="1"/>
              <a:t>побачите</a:t>
            </a:r>
            <a:r>
              <a:rPr lang="ru-RU" sz="3600" dirty="0"/>
              <a:t> </a:t>
            </a:r>
            <a:r>
              <a:rPr lang="ru-RU" sz="3600" dirty="0" err="1"/>
              <a:t>окремі</a:t>
            </a:r>
            <a:r>
              <a:rPr lang="ru-RU" sz="3600" dirty="0"/>
              <a:t> </a:t>
            </a:r>
            <a:r>
              <a:rPr lang="ru-RU" sz="3600" dirty="0" err="1"/>
              <a:t>сторінки</a:t>
            </a:r>
            <a:r>
              <a:rPr lang="ru-RU" sz="3600" dirty="0"/>
              <a:t> 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93320D1-0DE7-4432-806C-960C2BBB6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847" y="1607072"/>
            <a:ext cx="5252707" cy="3687450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87E9B54F-B81D-4CDD-808E-67B188B02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438" y="1608694"/>
            <a:ext cx="5172973" cy="368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18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79630-5496-4346-A3DD-A8AF1F02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ru-RU" sz="3600" dirty="0"/>
              <a:t>В куточку кожної сторінки є три крапки, натиснувши які можна редагувати додатково </a:t>
            </a:r>
            <a:r>
              <a:rPr lang="ru-RU" sz="3600"/>
              <a:t>кожну сторінку</a:t>
            </a:r>
            <a:endParaRPr lang="ru-RU" sz="36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35B78CF-E119-4263-A174-0C81A8340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0447" y="2541600"/>
            <a:ext cx="4859695" cy="3443035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1FE371E2-85CD-47C7-A2CA-FB57B7161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175" y="2536885"/>
            <a:ext cx="4928557" cy="342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00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FF23A-FF52-4F78-8609-3DF569A8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Дії з сторінками книги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D1300C6-5EE0-414E-834B-1CBBC14A6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1927" y="1723358"/>
            <a:ext cx="2990130" cy="451880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6E022A-C850-4FA0-933A-13B2727B9A8B}"/>
              </a:ext>
            </a:extLst>
          </p:cNvPr>
          <p:cNvSpPr txBox="1"/>
          <p:nvPr/>
        </p:nvSpPr>
        <p:spPr>
          <a:xfrm>
            <a:off x="6305908" y="1949571"/>
            <a:ext cx="331829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/>
              <a:t>Копіювати</a:t>
            </a:r>
            <a:r>
              <a:rPr lang="ru-RU" sz="2400" dirty="0"/>
              <a:t> </a:t>
            </a:r>
            <a:r>
              <a:rPr lang="ru-RU" sz="2400" b="1"/>
              <a:t>сторінку</a:t>
            </a:r>
            <a:endParaRPr lang="ru-RU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CDF86E-C19D-49DE-82F7-2D4C09B961A0}"/>
              </a:ext>
            </a:extLst>
          </p:cNvPr>
          <p:cNvSpPr txBox="1"/>
          <p:nvPr/>
        </p:nvSpPr>
        <p:spPr>
          <a:xfrm>
            <a:off x="6305908" y="3804248"/>
            <a:ext cx="354833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/>
              <a:t>Перенести сторінку</a:t>
            </a:r>
            <a:endParaRPr lang="ru-RU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C6994A-F352-437D-B0D2-3C95A8C446B8}"/>
              </a:ext>
            </a:extLst>
          </p:cNvPr>
          <p:cNvSpPr txBox="1"/>
          <p:nvPr/>
        </p:nvSpPr>
        <p:spPr>
          <a:xfrm>
            <a:off x="6305909" y="2955986"/>
            <a:ext cx="387901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/>
              <a:t>Скопіювати</a:t>
            </a:r>
            <a:r>
              <a:rPr lang="ru-RU" sz="2400"/>
              <a:t>  </a:t>
            </a:r>
            <a:r>
              <a:rPr lang="ru-RU" sz="2400" b="1"/>
              <a:t>сторінку в .</a:t>
            </a:r>
            <a:r>
              <a:rPr lang="ru-RU" sz="240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EAE85C-2D99-4967-89D6-18E36D01DB88}"/>
              </a:ext>
            </a:extLst>
          </p:cNvPr>
          <p:cNvSpPr txBox="1"/>
          <p:nvPr/>
        </p:nvSpPr>
        <p:spPr>
          <a:xfrm>
            <a:off x="6305908" y="4623759"/>
            <a:ext cx="331829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/>
              <a:t>Вставити  сторінку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96E65C-65B7-4311-8CC9-BFA27F858B3B}"/>
              </a:ext>
            </a:extLst>
          </p:cNvPr>
          <p:cNvSpPr txBox="1"/>
          <p:nvPr/>
        </p:nvSpPr>
        <p:spPr>
          <a:xfrm>
            <a:off x="6305908" y="5572665"/>
            <a:ext cx="354833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/>
              <a:t>Видалити сторінку</a:t>
            </a:r>
          </a:p>
        </p:txBody>
      </p:sp>
    </p:spTree>
    <p:extLst>
      <p:ext uri="{BB962C8B-B14F-4D97-AF65-F5344CB8AC3E}">
        <p14:creationId xmlns:p14="http://schemas.microsoft.com/office/powerpoint/2010/main" val="2391618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C44FD-91F3-4647-8D3D-677928395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Для </a:t>
            </a:r>
            <a:r>
              <a:rPr lang="ru-RU" dirty="0" err="1"/>
              <a:t>поширення</a:t>
            </a:r>
            <a:r>
              <a:rPr lang="ru-RU" dirty="0"/>
              <a:t> книги </a:t>
            </a:r>
            <a:r>
              <a:rPr lang="ru-RU" dirty="0" err="1"/>
              <a:t>натиснути</a:t>
            </a:r>
            <a:r>
              <a:rPr lang="ru-RU" dirty="0"/>
              <a:t> кнопку "My </a:t>
            </a:r>
            <a:r>
              <a:rPr lang="ru-RU" dirty="0" err="1"/>
              <a:t>Books</a:t>
            </a:r>
            <a:r>
              <a:rPr lang="ru-RU" dirty="0"/>
              <a:t>", а </a:t>
            </a:r>
            <a:r>
              <a:rPr lang="ru-RU" dirty="0" err="1"/>
              <a:t>потім</a:t>
            </a:r>
            <a:r>
              <a:rPr lang="ru-RU" dirty="0"/>
              <a:t> - кнопку </a:t>
            </a:r>
            <a:r>
              <a:rPr lang="ru-RU" dirty="0" err="1"/>
              <a:t>поширення</a:t>
            </a:r>
            <a:r>
              <a:rPr lang="ru-RU" dirty="0"/>
              <a:t> 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7B14F22-99C7-48BF-9F59-A4B3391B8D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111" y="2196544"/>
            <a:ext cx="5065801" cy="3572431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216614ED-C592-4309-8D6A-3A7A7AE2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1" y="2193455"/>
            <a:ext cx="5129841" cy="357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4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ECB27-F4B5-47D5-B4C5-24EB1DCB9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err="1"/>
              <a:t>Натиснути</a:t>
            </a:r>
            <a:r>
              <a:rPr lang="ru-RU" sz="3600" dirty="0"/>
              <a:t> "</a:t>
            </a:r>
            <a:r>
              <a:rPr lang="ru-RU" sz="3600" dirty="0" err="1"/>
              <a:t>Publish</a:t>
            </a:r>
            <a:r>
              <a:rPr lang="ru-RU" sz="3600" dirty="0"/>
              <a:t> </a:t>
            </a:r>
            <a:r>
              <a:rPr lang="ru-RU" sz="3600" dirty="0" err="1"/>
              <a:t>online</a:t>
            </a:r>
            <a:r>
              <a:rPr lang="ru-RU" sz="3600" dirty="0"/>
              <a:t>", </a:t>
            </a:r>
            <a:r>
              <a:rPr lang="ru-RU" sz="3600" dirty="0" err="1"/>
              <a:t>написати</a:t>
            </a:r>
            <a:r>
              <a:rPr lang="ru-RU" sz="3600" dirty="0"/>
              <a:t> </a:t>
            </a:r>
            <a:r>
              <a:rPr lang="ru-RU" sz="3600" dirty="0" err="1"/>
              <a:t>назву</a:t>
            </a:r>
            <a:r>
              <a:rPr lang="ru-RU" sz="3600" dirty="0"/>
              <a:t> книги і </a:t>
            </a:r>
            <a:r>
              <a:rPr lang="ru-RU" sz="3600" dirty="0" err="1"/>
              <a:t>натиснути</a:t>
            </a:r>
            <a:r>
              <a:rPr lang="ru-RU" sz="3600" dirty="0"/>
              <a:t> кнопку   "</a:t>
            </a:r>
            <a:r>
              <a:rPr lang="ru-RU" sz="3600" dirty="0" err="1"/>
              <a:t>Publish</a:t>
            </a:r>
            <a:r>
              <a:rPr lang="ru-RU" sz="3600" dirty="0"/>
              <a:t> </a:t>
            </a:r>
            <a:r>
              <a:rPr lang="ru-RU" sz="3600" dirty="0" err="1"/>
              <a:t>book</a:t>
            </a:r>
            <a:r>
              <a:rPr lang="ru-RU" sz="3600" dirty="0"/>
              <a:t>"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079A382-4970-4CEB-81CD-B6C489FB2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544" y="2153412"/>
            <a:ext cx="4989311" cy="3529299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236B4300-83D5-4502-8F2D-016F32C63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777" y="2207912"/>
            <a:ext cx="5000444" cy="34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8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EAEC1-1469-4DAA-AFE4-C590030E2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264" y="187879"/>
            <a:ext cx="10728322" cy="1606724"/>
          </a:xfrm>
        </p:spPr>
        <p:txBody>
          <a:bodyPr/>
          <a:lstStyle/>
          <a:p>
            <a:pPr algn="ctr"/>
            <a:r>
              <a:rPr lang="ru-RU" sz="3600" dirty="0" err="1"/>
              <a:t>Натиснути</a:t>
            </a:r>
            <a:r>
              <a:rPr lang="ru-RU" sz="3600" dirty="0"/>
              <a:t>                                              для </a:t>
            </a:r>
            <a:r>
              <a:rPr lang="ru-RU" sz="3600" dirty="0" err="1"/>
              <a:t>копіювання</a:t>
            </a:r>
            <a:r>
              <a:rPr lang="ru-RU" sz="3600" dirty="0"/>
              <a:t> </a:t>
            </a:r>
            <a:r>
              <a:rPr lang="ru-RU" sz="3600" dirty="0" err="1"/>
              <a:t>посилання</a:t>
            </a:r>
            <a:r>
              <a:rPr lang="ru-RU" sz="3600" dirty="0"/>
              <a:t> в буфер </a:t>
            </a:r>
            <a:r>
              <a:rPr lang="ru-RU" sz="3600" dirty="0" err="1"/>
              <a:t>обміну</a:t>
            </a:r>
            <a:r>
              <a:rPr lang="ru-RU" sz="3600" dirty="0"/>
              <a:t> та </a:t>
            </a:r>
            <a:r>
              <a:rPr lang="ru-RU" sz="3600" dirty="0" err="1"/>
              <a:t>поділитися</a:t>
            </a:r>
            <a:r>
              <a:rPr lang="ru-RU" sz="3600" dirty="0"/>
              <a:t> </a:t>
            </a:r>
            <a:r>
              <a:rPr lang="ru-RU" sz="3600" dirty="0" err="1"/>
              <a:t>цією</a:t>
            </a:r>
            <a:r>
              <a:rPr lang="ru-RU" sz="3600" dirty="0"/>
              <a:t> книгою з </a:t>
            </a:r>
            <a:r>
              <a:rPr lang="ru-RU" sz="3600" dirty="0" err="1"/>
              <a:t>іншими</a:t>
            </a:r>
            <a:endParaRPr lang="ru-RU" sz="3600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3630B72-5D65-4AB4-89F0-B6428AF23F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7252" y="1707714"/>
            <a:ext cx="6699366" cy="4736997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26081046-CCF1-4ED5-AEEE-2D3ECC44B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324" y="194812"/>
            <a:ext cx="3444635" cy="50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33652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423</Words>
  <Application>Microsoft Office PowerPoint</Application>
  <PresentationFormat>Широкоэкранный</PresentationFormat>
  <Paragraphs>42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Sagona Book</vt:lpstr>
      <vt:lpstr>The Hand Extrablack</vt:lpstr>
      <vt:lpstr>Times New Roman</vt:lpstr>
      <vt:lpstr>BlobVTI</vt:lpstr>
      <vt:lpstr>Прилуцький   заклад  дошкільної освіти  (ясла -садок)  комбінованого типу № 26  Прилуцької міської ради  Чернігівської області   Інформ – кейс   на тему :   Електронна книга для дошкільнят.  Створення електронної книги  </vt:lpstr>
      <vt:lpstr>Зайти за посиланням та зареєструватися на сервісі як педагог через Google</vt:lpstr>
      <vt:lpstr>Презентация PowerPoint</vt:lpstr>
      <vt:lpstr>Вибрати акаунт </vt:lpstr>
      <vt:lpstr>Персоналізувати себе як педагог </vt:lpstr>
      <vt:lpstr>Натиснути кнопку «Бібліотеки» (libraries)</vt:lpstr>
      <vt:lpstr>Обрати папку «Мої книги» (My books)</vt:lpstr>
      <vt:lpstr>Натиснути кнопку «Нова книга» (new book)</vt:lpstr>
      <vt:lpstr>Обрати розмір майбутньої книги</vt:lpstr>
      <vt:lpstr>Традиційна форма книги виглядає так: </vt:lpstr>
      <vt:lpstr>Натиснувши значок "+"  відкриється панель media, за допомогою якої можна наповнювати книгу матеріалами </vt:lpstr>
      <vt:lpstr>За допомогою кнопки  "import", маєте можливість додати  зображення, карти, файли з пристрою, файли з гугл-диску, посилання</vt:lpstr>
      <vt:lpstr>За допомогою кнопки  "camera" можна додати запис з веб-камери</vt:lpstr>
      <vt:lpstr>З допомогою кнопки "pen", можна створити зображення намальовані власноруч і натиснути кнопку "done"  для збереження </vt:lpstr>
      <vt:lpstr>Натиснувши кнопку  "text",  отримуємо панель для написання тексту та вставляння посилань, для збереження натискаємо кнопку "done"</vt:lpstr>
      <vt:lpstr>Текст можна рухати по сторінці як завгодно, натиснувши його лівою кнопкою мишки </vt:lpstr>
      <vt:lpstr>Для редагування тексту порібно натиснути спочатку на нього лівою кнопкою миші, а потім правою, щоб розгорнулася панель інструментів </vt:lpstr>
      <vt:lpstr>За допомогою кнопки "Edit text" можна редагувати текст за змістом </vt:lpstr>
      <vt:lpstr>За допомогою кнопки  "Format" можна редагувати текст за розміром, кольором, вирівнювання, розподіл колонок тощо</vt:lpstr>
      <vt:lpstr>  За допомогою кнопки "record", можна записати і вставити свій голос</vt:lpstr>
      <vt:lpstr>Натиснувши значок "і," відкривається панель для вибору оформлення титулки та сторінок книги</vt:lpstr>
      <vt:lpstr>Перехід до наступної сторінки здійснюється задопомогою кнопки "&gt;"</vt:lpstr>
      <vt:lpstr>За допомогою значка "+" додаємо додаткові сторінки до книни</vt:lpstr>
      <vt:lpstr>Для перегляду або читання книги потрібно натиснути  трикутник зверху на панелі інструментів</vt:lpstr>
      <vt:lpstr>Перегортати сторінки можна за допомогою кнопки "&gt;"</vt:lpstr>
      <vt:lpstr>Для виходу з режиму читання натисніть кнопку  "Edit"</vt:lpstr>
      <vt:lpstr>На сторінці "Pages" ви побачите окремі сторінки  </vt:lpstr>
      <vt:lpstr>В куточку кожної сторінки є три крапки, натиснувши які можна редагувати додатково кожну сторінку</vt:lpstr>
      <vt:lpstr>Дії з сторінками книги </vt:lpstr>
      <vt:lpstr>Для поширення книги натиснути кнопку "My Books", а потім - кнопку поширення </vt:lpstr>
      <vt:lpstr>Натиснути "Publish online", написати назву книги і натиснути кнопку   "Publish book"</vt:lpstr>
      <vt:lpstr>Натиснути                                              для копіювання посилання в буфер обміну та поділитися цією книгою з іншими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Олена Степенкова</cp:lastModifiedBy>
  <cp:revision>679</cp:revision>
  <dcterms:created xsi:type="dcterms:W3CDTF">2021-01-11T13:39:31Z</dcterms:created>
  <dcterms:modified xsi:type="dcterms:W3CDTF">2026-02-10T18:13:00Z</dcterms:modified>
</cp:coreProperties>
</file>