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8" r:id="rId17"/>
    <p:sldId id="279" r:id="rId18"/>
    <p:sldId id="271" r:id="rId19"/>
    <p:sldId id="272" r:id="rId20"/>
    <p:sldId id="273" r:id="rId21"/>
    <p:sldId id="276" r:id="rId22"/>
    <p:sldId id="275" r:id="rId23"/>
    <p:sldId id="274" r:id="rId2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0505"/>
    <a:srgbClr val="BDBDBA"/>
    <a:srgbClr val="FDF3EC"/>
    <a:srgbClr val="605C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94" d="100"/>
          <a:sy n="94" d="100"/>
        </p:scale>
        <p:origin x="18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904F04-F735-4CCA-B671-D365FF7A7B28}" type="datetimeFigureOut">
              <a:rPr lang="uk-UA" smtClean="0"/>
              <a:t>26.10.2026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394C0-B2AD-4B4B-919A-A4CC608C4B3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0251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394C0-B2AD-4B4B-919A-A4CC608C4B35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7049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EAA6-75BB-48A2-936E-82D71D4F76EF}" type="datetimeFigureOut">
              <a:rPr lang="uk-UA" smtClean="0"/>
              <a:t>26.10.2026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A1634-E9B8-4560-8E16-7F64869877A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6630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EAA6-75BB-48A2-936E-82D71D4F76EF}" type="datetimeFigureOut">
              <a:rPr lang="uk-UA" smtClean="0"/>
              <a:t>26.10.2026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A1634-E9B8-4560-8E16-7F64869877A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235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EAA6-75BB-48A2-936E-82D71D4F76EF}" type="datetimeFigureOut">
              <a:rPr lang="uk-UA" smtClean="0"/>
              <a:t>26.10.2026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A1634-E9B8-4560-8E16-7F64869877A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8609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EAA6-75BB-48A2-936E-82D71D4F76EF}" type="datetimeFigureOut">
              <a:rPr lang="uk-UA" smtClean="0"/>
              <a:t>26.10.2026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A1634-E9B8-4560-8E16-7F64869877A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6353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EAA6-75BB-48A2-936E-82D71D4F76EF}" type="datetimeFigureOut">
              <a:rPr lang="uk-UA" smtClean="0"/>
              <a:t>26.10.2026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A1634-E9B8-4560-8E16-7F64869877A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6588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EAA6-75BB-48A2-936E-82D71D4F76EF}" type="datetimeFigureOut">
              <a:rPr lang="uk-UA" smtClean="0"/>
              <a:t>26.10.2026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A1634-E9B8-4560-8E16-7F64869877A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7875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EAA6-75BB-48A2-936E-82D71D4F76EF}" type="datetimeFigureOut">
              <a:rPr lang="uk-UA" smtClean="0"/>
              <a:t>26.10.2026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A1634-E9B8-4560-8E16-7F64869877A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627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EAA6-75BB-48A2-936E-82D71D4F76EF}" type="datetimeFigureOut">
              <a:rPr lang="uk-UA" smtClean="0"/>
              <a:t>26.10.2026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A1634-E9B8-4560-8E16-7F64869877A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6331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EAA6-75BB-48A2-936E-82D71D4F76EF}" type="datetimeFigureOut">
              <a:rPr lang="uk-UA" smtClean="0"/>
              <a:t>26.10.2026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A1634-E9B8-4560-8E16-7F64869877A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9593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EAA6-75BB-48A2-936E-82D71D4F76EF}" type="datetimeFigureOut">
              <a:rPr lang="uk-UA" smtClean="0"/>
              <a:t>26.10.2026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A1634-E9B8-4560-8E16-7F64869877A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6303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EAA6-75BB-48A2-936E-82D71D4F76EF}" type="datetimeFigureOut">
              <a:rPr lang="uk-UA" smtClean="0"/>
              <a:t>26.10.2026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A1634-E9B8-4560-8E16-7F64869877A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8995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7EAA6-75BB-48A2-936E-82D71D4F76EF}" type="datetimeFigureOut">
              <a:rPr lang="uk-UA" smtClean="0"/>
              <a:t>26.10.2026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A1634-E9B8-4560-8E16-7F64869877A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8092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41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49363" y="4357315"/>
            <a:ext cx="87465" cy="103367"/>
          </a:xfrm>
          <a:prstGeom prst="rect">
            <a:avLst/>
          </a:prstGeom>
          <a:solidFill>
            <a:srgbClr val="FDF3EC"/>
          </a:solidFill>
          <a:ln>
            <a:solidFill>
              <a:srgbClr val="FDF3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4261899" y="4239721"/>
            <a:ext cx="2623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>
                <a:solidFill>
                  <a:srgbClr val="040505"/>
                </a:solidFill>
              </a:rPr>
              <a:t>є</a:t>
            </a:r>
            <a:endParaRPr lang="uk-UA" sz="1600" dirty="0">
              <a:solidFill>
                <a:srgbClr val="0405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995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Згенероване зображення 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3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Згенероване зображення 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36"/>
            <a:ext cx="12252960" cy="685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64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5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4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432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Згенероване зображення 1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768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544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89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b="26715"/>
          <a:stretch/>
        </p:blipFill>
        <p:spPr>
          <a:xfrm>
            <a:off x="0" y="0"/>
            <a:ext cx="12192000" cy="679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5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665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03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Згенероване зображення 1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744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84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528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85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Згенероване зображення 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37"/>
            <a:ext cx="12192000" cy="685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64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34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24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987"/>
            <a:ext cx="12221036" cy="687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81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244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1757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7382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42383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2</Words>
  <Application>Microsoft Office PowerPoint</Application>
  <PresentationFormat>Широкоэкранный</PresentationFormat>
  <Paragraphs>2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14</cp:revision>
  <dcterms:created xsi:type="dcterms:W3CDTF">2026-10-19T06:44:46Z</dcterms:created>
  <dcterms:modified xsi:type="dcterms:W3CDTF">2026-10-26T09:49:19Z</dcterms:modified>
</cp:coreProperties>
</file>