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1" r:id="rId7"/>
    <p:sldId id="272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D5D0"/>
    <a:srgbClr val="F8F7F2"/>
    <a:srgbClr val="E7E5E0"/>
    <a:srgbClr val="F1F5F6"/>
    <a:srgbClr val="FFFFFF"/>
    <a:srgbClr val="EBF1FF"/>
    <a:srgbClr val="EAF4FE"/>
    <a:srgbClr val="F6F7FA"/>
    <a:srgbClr val="E6E6E6"/>
    <a:srgbClr val="E5ED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1" d="100"/>
          <a:sy n="61" d="100"/>
        </p:scale>
        <p:origin x="71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72610431-FD18-C060-7037-20E33827B204}"/>
              </a:ext>
            </a:extLst>
          </p:cNvPr>
          <p:cNvSpPr/>
          <p:nvPr/>
        </p:nvSpPr>
        <p:spPr>
          <a:xfrm>
            <a:off x="14909800" y="8763000"/>
            <a:ext cx="1346200" cy="342900"/>
          </a:xfrm>
          <a:prstGeom prst="rect">
            <a:avLst/>
          </a:prstGeom>
          <a:solidFill>
            <a:srgbClr val="ECED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Зображення, згенероване ШІ">
            <a:extLst>
              <a:ext uri="{FF2B5EF4-FFF2-40B4-BE49-F238E27FC236}">
                <a16:creationId xmlns:a16="http://schemas.microsoft.com/office/drawing/2014/main" id="{67FB3681-0C52-9609-83B7-6CCABE344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1" y="17721"/>
            <a:ext cx="16319500" cy="910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9CF3883-69C5-1438-54B6-D33ADC9633C3}"/>
              </a:ext>
            </a:extLst>
          </p:cNvPr>
          <p:cNvSpPr/>
          <p:nvPr/>
        </p:nvSpPr>
        <p:spPr>
          <a:xfrm>
            <a:off x="14909800" y="8839200"/>
            <a:ext cx="1346200" cy="266700"/>
          </a:xfrm>
          <a:prstGeom prst="rect">
            <a:avLst/>
          </a:prstGeom>
          <a:solidFill>
            <a:srgbClr val="F0F1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6F41D4F8-7674-13FA-0B4F-C6B27AC9B27C}"/>
              </a:ext>
            </a:extLst>
          </p:cNvPr>
          <p:cNvSpPr/>
          <p:nvPr/>
        </p:nvSpPr>
        <p:spPr>
          <a:xfrm>
            <a:off x="14909800" y="8839200"/>
            <a:ext cx="1346200" cy="266700"/>
          </a:xfrm>
          <a:prstGeom prst="rect">
            <a:avLst/>
          </a:prstGeom>
          <a:solidFill>
            <a:srgbClr val="F0F1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CD962E24-D5B1-0EA3-25B6-90D2CDC19EBE}"/>
              </a:ext>
            </a:extLst>
          </p:cNvPr>
          <p:cNvSpPr/>
          <p:nvPr/>
        </p:nvSpPr>
        <p:spPr>
          <a:xfrm>
            <a:off x="14909800" y="8839200"/>
            <a:ext cx="1346200" cy="266700"/>
          </a:xfrm>
          <a:prstGeom prst="rect">
            <a:avLst/>
          </a:prstGeom>
          <a:solidFill>
            <a:srgbClr val="F0F1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71836920-D6FC-6976-89A8-828577BE0041}"/>
              </a:ext>
            </a:extLst>
          </p:cNvPr>
          <p:cNvSpPr/>
          <p:nvPr/>
        </p:nvSpPr>
        <p:spPr>
          <a:xfrm>
            <a:off x="14909800" y="8839200"/>
            <a:ext cx="1346200" cy="266700"/>
          </a:xfrm>
          <a:prstGeom prst="rect">
            <a:avLst/>
          </a:prstGeom>
          <a:solidFill>
            <a:srgbClr val="F6F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A4CFB7D5-D3D9-B6F3-B18F-FDAFF2201C43}"/>
              </a:ext>
            </a:extLst>
          </p:cNvPr>
          <p:cNvSpPr/>
          <p:nvPr/>
        </p:nvSpPr>
        <p:spPr>
          <a:xfrm>
            <a:off x="14909800" y="8839200"/>
            <a:ext cx="1346200" cy="152400"/>
          </a:xfrm>
          <a:prstGeom prst="rect">
            <a:avLst/>
          </a:prstGeom>
          <a:solidFill>
            <a:srgbClr val="EAF4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8BDE3383-6577-1F1B-43C6-B8769EF3D57B}"/>
              </a:ext>
            </a:extLst>
          </p:cNvPr>
          <p:cNvSpPr/>
          <p:nvPr/>
        </p:nvSpPr>
        <p:spPr>
          <a:xfrm>
            <a:off x="14909800" y="8839200"/>
            <a:ext cx="1346200" cy="152400"/>
          </a:xfrm>
          <a:prstGeom prst="rect">
            <a:avLst/>
          </a:prstGeom>
          <a:solidFill>
            <a:srgbClr val="EBF1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0C9327B9-2373-ACDE-ADA0-3EA4544E892F}"/>
              </a:ext>
            </a:extLst>
          </p:cNvPr>
          <p:cNvSpPr/>
          <p:nvPr/>
        </p:nvSpPr>
        <p:spPr>
          <a:xfrm>
            <a:off x="14909800" y="8839200"/>
            <a:ext cx="1346200" cy="152400"/>
          </a:xfrm>
          <a:prstGeom prst="rect">
            <a:avLst/>
          </a:prstGeom>
          <a:solidFill>
            <a:srgbClr val="F1F5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A5D3633C-0EE6-8FC5-57A8-4D9157A26159}"/>
              </a:ext>
            </a:extLst>
          </p:cNvPr>
          <p:cNvSpPr/>
          <p:nvPr/>
        </p:nvSpPr>
        <p:spPr>
          <a:xfrm>
            <a:off x="14909800" y="8839200"/>
            <a:ext cx="1346200" cy="152400"/>
          </a:xfrm>
          <a:prstGeom prst="rect">
            <a:avLst/>
          </a:prstGeom>
          <a:solidFill>
            <a:srgbClr val="E7E5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0CDD3EAE-5C10-F7A8-135F-4129F6DE0D47}"/>
              </a:ext>
            </a:extLst>
          </p:cNvPr>
          <p:cNvSpPr/>
          <p:nvPr/>
        </p:nvSpPr>
        <p:spPr>
          <a:xfrm>
            <a:off x="14909800" y="8839200"/>
            <a:ext cx="1346200" cy="152400"/>
          </a:xfrm>
          <a:prstGeom prst="rect">
            <a:avLst/>
          </a:prstGeom>
          <a:solidFill>
            <a:srgbClr val="E7E5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EE3161B4-C550-A450-2E7D-FBCC4014BBD9}"/>
              </a:ext>
            </a:extLst>
          </p:cNvPr>
          <p:cNvSpPr/>
          <p:nvPr/>
        </p:nvSpPr>
        <p:spPr>
          <a:xfrm>
            <a:off x="14909800" y="8839200"/>
            <a:ext cx="1346200" cy="152400"/>
          </a:xfrm>
          <a:prstGeom prst="rect">
            <a:avLst/>
          </a:prstGeom>
          <a:solidFill>
            <a:srgbClr val="E7E5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62E8D5DD-6439-BDB7-343B-461EB4D8E620}"/>
              </a:ext>
            </a:extLst>
          </p:cNvPr>
          <p:cNvSpPr/>
          <p:nvPr/>
        </p:nvSpPr>
        <p:spPr>
          <a:xfrm>
            <a:off x="14909800" y="8839200"/>
            <a:ext cx="1346200" cy="152400"/>
          </a:xfrm>
          <a:prstGeom prst="rect">
            <a:avLst/>
          </a:prstGeom>
          <a:solidFill>
            <a:srgbClr val="E7E5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25ABAC59-7E0B-5045-5F89-41F546A8B464}"/>
              </a:ext>
            </a:extLst>
          </p:cNvPr>
          <p:cNvSpPr/>
          <p:nvPr/>
        </p:nvSpPr>
        <p:spPr>
          <a:xfrm>
            <a:off x="14909800" y="8839200"/>
            <a:ext cx="1346200" cy="152400"/>
          </a:xfrm>
          <a:prstGeom prst="rect">
            <a:avLst/>
          </a:prstGeom>
          <a:solidFill>
            <a:srgbClr val="E7E5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5FA8D395-AF77-F647-5CAE-313F0A0A23CC}"/>
              </a:ext>
            </a:extLst>
          </p:cNvPr>
          <p:cNvSpPr/>
          <p:nvPr/>
        </p:nvSpPr>
        <p:spPr>
          <a:xfrm>
            <a:off x="14909800" y="8839200"/>
            <a:ext cx="1346200" cy="152400"/>
          </a:xfrm>
          <a:prstGeom prst="rect">
            <a:avLst/>
          </a:prstGeom>
          <a:solidFill>
            <a:srgbClr val="E7E5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4CC6B263-41B9-B861-6FD7-0F73E37378A7}"/>
              </a:ext>
            </a:extLst>
          </p:cNvPr>
          <p:cNvSpPr/>
          <p:nvPr/>
        </p:nvSpPr>
        <p:spPr>
          <a:xfrm>
            <a:off x="14909800" y="8839200"/>
            <a:ext cx="1346200" cy="1524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E8715888-B513-CBFB-8960-83B0EBE771AD}"/>
              </a:ext>
            </a:extLst>
          </p:cNvPr>
          <p:cNvSpPr/>
          <p:nvPr/>
        </p:nvSpPr>
        <p:spPr>
          <a:xfrm>
            <a:off x="14909800" y="8839200"/>
            <a:ext cx="1346200" cy="152400"/>
          </a:xfrm>
          <a:prstGeom prst="rect">
            <a:avLst/>
          </a:prstGeom>
          <a:solidFill>
            <a:srgbClr val="D8D5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406F1F51-0694-B49F-72E3-497B769D44E3}"/>
              </a:ext>
            </a:extLst>
          </p:cNvPr>
          <p:cNvSpPr/>
          <p:nvPr/>
        </p:nvSpPr>
        <p:spPr>
          <a:xfrm>
            <a:off x="14909800" y="8839200"/>
            <a:ext cx="1346200" cy="152400"/>
          </a:xfrm>
          <a:prstGeom prst="rect">
            <a:avLst/>
          </a:prstGeom>
          <a:solidFill>
            <a:srgbClr val="D8D5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Довільний</PresentationFormat>
  <Paragraphs>0</Paragraphs>
  <Slides>17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Acer</cp:lastModifiedBy>
  <cp:revision>4</cp:revision>
  <dcterms:created xsi:type="dcterms:W3CDTF">2006-08-16T00:00:00Z</dcterms:created>
  <dcterms:modified xsi:type="dcterms:W3CDTF">2026-11-04T18:21:23Z</dcterms:modified>
</cp:coreProperties>
</file>